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Lst>
  <p:notesMasterIdLst>
    <p:notesMasterId r:id="rId20"/>
  </p:notesMasterIdLst>
  <p:handoutMasterIdLst>
    <p:handoutMasterId r:id="rId21"/>
  </p:handoutMasterIdLst>
  <p:sldIdLst>
    <p:sldId id="256" r:id="rId2"/>
    <p:sldId id="257" r:id="rId3"/>
    <p:sldId id="258" r:id="rId4"/>
    <p:sldId id="259" r:id="rId5"/>
    <p:sldId id="273" r:id="rId6"/>
    <p:sldId id="260" r:id="rId7"/>
    <p:sldId id="262" r:id="rId8"/>
    <p:sldId id="261" r:id="rId9"/>
    <p:sldId id="263" r:id="rId10"/>
    <p:sldId id="274" r:id="rId11"/>
    <p:sldId id="264" r:id="rId12"/>
    <p:sldId id="265" r:id="rId13"/>
    <p:sldId id="266" r:id="rId14"/>
    <p:sldId id="267" r:id="rId15"/>
    <p:sldId id="268" r:id="rId16"/>
    <p:sldId id="269" r:id="rId17"/>
    <p:sldId id="271" r:id="rId18"/>
    <p:sldId id="272" r:id="rId19"/>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068"/>
    <a:srgbClr val="ED25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46CF65-0413-4EC8-9485-4644685CFABF}" v="10" dt="2025-07-28T08:42:57.9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81" d="100"/>
          <a:sy n="81" d="100"/>
        </p:scale>
        <p:origin x="2064" y="-2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Cobb" userId="0e0634315224afd7" providerId="LiveId" clId="{1F46CF65-0413-4EC8-9485-4644685CFABF}"/>
    <pc:docChg chg="undo custSel modSld">
      <pc:chgData name="steven Cobb" userId="0e0634315224afd7" providerId="LiveId" clId="{1F46CF65-0413-4EC8-9485-4644685CFABF}" dt="2025-07-28T10:55:08.883" v="2526" actId="113"/>
      <pc:docMkLst>
        <pc:docMk/>
      </pc:docMkLst>
      <pc:sldChg chg="modSp mod">
        <pc:chgData name="steven Cobb" userId="0e0634315224afd7" providerId="LiveId" clId="{1F46CF65-0413-4EC8-9485-4644685CFABF}" dt="2025-07-08T05:00:27.285" v="424" actId="20577"/>
        <pc:sldMkLst>
          <pc:docMk/>
          <pc:sldMk cId="1729204496" sldId="256"/>
        </pc:sldMkLst>
        <pc:spChg chg="mod">
          <ac:chgData name="steven Cobb" userId="0e0634315224afd7" providerId="LiveId" clId="{1F46CF65-0413-4EC8-9485-4644685CFABF}" dt="2025-07-08T04:52:10.769" v="1" actId="20577"/>
          <ac:spMkLst>
            <pc:docMk/>
            <pc:sldMk cId="1729204496" sldId="256"/>
            <ac:spMk id="28" creationId="{5275B9F5-E4FA-4830-BFF2-0BAB2B8A9477}"/>
          </ac:spMkLst>
        </pc:spChg>
        <pc:spChg chg="mod">
          <ac:chgData name="steven Cobb" userId="0e0634315224afd7" providerId="LiveId" clId="{1F46CF65-0413-4EC8-9485-4644685CFABF}" dt="2025-07-08T05:00:27.285" v="424" actId="20577"/>
          <ac:spMkLst>
            <pc:docMk/>
            <pc:sldMk cId="1729204496" sldId="256"/>
            <ac:spMk id="30" creationId="{3E3EE2AA-8B4F-4A00-8008-8D8FAA4F52DA}"/>
          </ac:spMkLst>
        </pc:spChg>
      </pc:sldChg>
      <pc:sldChg chg="modSp mod">
        <pc:chgData name="steven Cobb" userId="0e0634315224afd7" providerId="LiveId" clId="{1F46CF65-0413-4EC8-9485-4644685CFABF}" dt="2025-07-28T08:39:13.681" v="1187" actId="113"/>
        <pc:sldMkLst>
          <pc:docMk/>
          <pc:sldMk cId="3990884877" sldId="258"/>
        </pc:sldMkLst>
        <pc:spChg chg="mod">
          <ac:chgData name="steven Cobb" userId="0e0634315224afd7" providerId="LiveId" clId="{1F46CF65-0413-4EC8-9485-4644685CFABF}" dt="2025-07-28T08:39:13.681" v="1187" actId="113"/>
          <ac:spMkLst>
            <pc:docMk/>
            <pc:sldMk cId="3990884877" sldId="258"/>
            <ac:spMk id="5" creationId="{9DFC4596-7D25-4848-95B0-E9B8BA852E2C}"/>
          </ac:spMkLst>
        </pc:spChg>
      </pc:sldChg>
      <pc:sldChg chg="modSp mod">
        <pc:chgData name="steven Cobb" userId="0e0634315224afd7" providerId="LiveId" clId="{1F46CF65-0413-4EC8-9485-4644685CFABF}" dt="2025-07-28T08:56:27.476" v="2456" actId="5793"/>
        <pc:sldMkLst>
          <pc:docMk/>
          <pc:sldMk cId="1487591498" sldId="259"/>
        </pc:sldMkLst>
        <pc:spChg chg="mod">
          <ac:chgData name="steven Cobb" userId="0e0634315224afd7" providerId="LiveId" clId="{1F46CF65-0413-4EC8-9485-4644685CFABF}" dt="2025-07-28T08:56:27.476" v="2456" actId="5793"/>
          <ac:spMkLst>
            <pc:docMk/>
            <pc:sldMk cId="1487591498" sldId="259"/>
            <ac:spMk id="11" creationId="{F512C04D-FFBB-41B1-B2A6-F278A3AA9C67}"/>
          </ac:spMkLst>
        </pc:spChg>
      </pc:sldChg>
      <pc:sldChg chg="modSp mod">
        <pc:chgData name="steven Cobb" userId="0e0634315224afd7" providerId="LiveId" clId="{1F46CF65-0413-4EC8-9485-4644685CFABF}" dt="2025-07-08T05:01:44.256" v="560" actId="20577"/>
        <pc:sldMkLst>
          <pc:docMk/>
          <pc:sldMk cId="2138140916" sldId="260"/>
        </pc:sldMkLst>
        <pc:graphicFrameChg chg="modGraphic">
          <ac:chgData name="steven Cobb" userId="0e0634315224afd7" providerId="LiveId" clId="{1F46CF65-0413-4EC8-9485-4644685CFABF}" dt="2025-07-08T05:01:44.256" v="560" actId="20577"/>
          <ac:graphicFrameMkLst>
            <pc:docMk/>
            <pc:sldMk cId="2138140916" sldId="260"/>
            <ac:graphicFrameMk id="8" creationId="{888C9CB2-645A-4775-8999-03E306058AA8}"/>
          </ac:graphicFrameMkLst>
        </pc:graphicFrameChg>
      </pc:sldChg>
      <pc:sldChg chg="modSp mod">
        <pc:chgData name="steven Cobb" userId="0e0634315224afd7" providerId="LiveId" clId="{1F46CF65-0413-4EC8-9485-4644685CFABF}" dt="2025-07-28T08:39:51.850" v="1240" actId="20577"/>
        <pc:sldMkLst>
          <pc:docMk/>
          <pc:sldMk cId="4034784071" sldId="261"/>
        </pc:sldMkLst>
        <pc:graphicFrameChg chg="modGraphic">
          <ac:chgData name="steven Cobb" userId="0e0634315224afd7" providerId="LiveId" clId="{1F46CF65-0413-4EC8-9485-4644685CFABF}" dt="2025-07-28T08:39:51.850" v="1240" actId="20577"/>
          <ac:graphicFrameMkLst>
            <pc:docMk/>
            <pc:sldMk cId="4034784071" sldId="261"/>
            <ac:graphicFrameMk id="6" creationId="{A3A45163-CE26-42D7-8505-FE54F9C47E4F}"/>
          </ac:graphicFrameMkLst>
        </pc:graphicFrameChg>
      </pc:sldChg>
      <pc:sldChg chg="modSp mod">
        <pc:chgData name="steven Cobb" userId="0e0634315224afd7" providerId="LiveId" clId="{1F46CF65-0413-4EC8-9485-4644685CFABF}" dt="2025-07-28T08:57:10.452" v="2467" actId="20577"/>
        <pc:sldMkLst>
          <pc:docMk/>
          <pc:sldMk cId="3759917235" sldId="262"/>
        </pc:sldMkLst>
        <pc:spChg chg="mod">
          <ac:chgData name="steven Cobb" userId="0e0634315224afd7" providerId="LiveId" clId="{1F46CF65-0413-4EC8-9485-4644685CFABF}" dt="2025-07-08T05:00:08.352" v="408" actId="1076"/>
          <ac:spMkLst>
            <pc:docMk/>
            <pc:sldMk cId="3759917235" sldId="262"/>
            <ac:spMk id="5" creationId="{E5251960-CE83-6D8D-FDDD-C42681E47DC5}"/>
          </ac:spMkLst>
        </pc:spChg>
        <pc:spChg chg="mod">
          <ac:chgData name="steven Cobb" userId="0e0634315224afd7" providerId="LiveId" clId="{1F46CF65-0413-4EC8-9485-4644685CFABF}" dt="2025-07-28T08:57:10.452" v="2467" actId="20577"/>
          <ac:spMkLst>
            <pc:docMk/>
            <pc:sldMk cId="3759917235" sldId="262"/>
            <ac:spMk id="6" creationId="{F1F6EC38-8271-430F-AB96-C8E141856A75}"/>
          </ac:spMkLst>
        </pc:spChg>
        <pc:spChg chg="mod">
          <ac:chgData name="steven Cobb" userId="0e0634315224afd7" providerId="LiveId" clId="{1F46CF65-0413-4EC8-9485-4644685CFABF}" dt="2025-07-08T05:00:08.352" v="408" actId="1076"/>
          <ac:spMkLst>
            <pc:docMk/>
            <pc:sldMk cId="3759917235" sldId="262"/>
            <ac:spMk id="8" creationId="{E36FB0C2-DAC6-F36F-A162-1C0869309AC2}"/>
          </ac:spMkLst>
        </pc:spChg>
        <pc:spChg chg="mod">
          <ac:chgData name="steven Cobb" userId="0e0634315224afd7" providerId="LiveId" clId="{1F46CF65-0413-4EC8-9485-4644685CFABF}" dt="2025-07-16T06:58:43.981" v="568" actId="1076"/>
          <ac:spMkLst>
            <pc:docMk/>
            <pc:sldMk cId="3759917235" sldId="262"/>
            <ac:spMk id="10" creationId="{CFF6BFAB-E946-4056-A76D-924F2B29CD5F}"/>
          </ac:spMkLst>
        </pc:spChg>
        <pc:spChg chg="mod">
          <ac:chgData name="steven Cobb" userId="0e0634315224afd7" providerId="LiveId" clId="{1F46CF65-0413-4EC8-9485-4644685CFABF}" dt="2025-07-16T06:58:33.417" v="567" actId="1076"/>
          <ac:spMkLst>
            <pc:docMk/>
            <pc:sldMk cId="3759917235" sldId="262"/>
            <ac:spMk id="11" creationId="{5D50366A-377B-468D-8AA2-998B5399B3E2}"/>
          </ac:spMkLst>
        </pc:spChg>
        <pc:spChg chg="mod">
          <ac:chgData name="steven Cobb" userId="0e0634315224afd7" providerId="LiveId" clId="{1F46CF65-0413-4EC8-9485-4644685CFABF}" dt="2025-07-08T04:59:59.460" v="407" actId="20577"/>
          <ac:spMkLst>
            <pc:docMk/>
            <pc:sldMk cId="3759917235" sldId="262"/>
            <ac:spMk id="12" creationId="{C01C521A-565F-48D8-939E-CD0570FEB38F}"/>
          </ac:spMkLst>
        </pc:spChg>
      </pc:sldChg>
      <pc:sldChg chg="delSp modSp mod">
        <pc:chgData name="steven Cobb" userId="0e0634315224afd7" providerId="LiveId" clId="{1F46CF65-0413-4EC8-9485-4644685CFABF}" dt="2025-07-16T07:02:54.751" v="745" actId="798"/>
        <pc:sldMkLst>
          <pc:docMk/>
          <pc:sldMk cId="2212065444" sldId="263"/>
        </pc:sldMkLst>
        <pc:spChg chg="mod">
          <ac:chgData name="steven Cobb" userId="0e0634315224afd7" providerId="LiveId" clId="{1F46CF65-0413-4EC8-9485-4644685CFABF}" dt="2025-07-16T06:59:19.249" v="579" actId="20577"/>
          <ac:spMkLst>
            <pc:docMk/>
            <pc:sldMk cId="2212065444" sldId="263"/>
            <ac:spMk id="7" creationId="{99C8317F-37F8-40D4-831E-FE217A075D1D}"/>
          </ac:spMkLst>
        </pc:spChg>
        <pc:graphicFrameChg chg="mod modGraphic">
          <ac:chgData name="steven Cobb" userId="0e0634315224afd7" providerId="LiveId" clId="{1F46CF65-0413-4EC8-9485-4644685CFABF}" dt="2025-07-16T07:02:54.751" v="745" actId="798"/>
          <ac:graphicFrameMkLst>
            <pc:docMk/>
            <pc:sldMk cId="2212065444" sldId="263"/>
            <ac:graphicFrameMk id="11" creationId="{9FA72B86-8BBB-454D-8F40-A68FE1DA965B}"/>
          </ac:graphicFrameMkLst>
        </pc:graphicFrameChg>
      </pc:sldChg>
      <pc:sldChg chg="delSp modSp mod">
        <pc:chgData name="steven Cobb" userId="0e0634315224afd7" providerId="LiveId" clId="{1F46CF65-0413-4EC8-9485-4644685CFABF}" dt="2025-07-28T08:43:09.902" v="1437" actId="20577"/>
        <pc:sldMkLst>
          <pc:docMk/>
          <pc:sldMk cId="4158410630" sldId="264"/>
        </pc:sldMkLst>
        <pc:spChg chg="mod">
          <ac:chgData name="steven Cobb" userId="0e0634315224afd7" providerId="LiveId" clId="{1F46CF65-0413-4EC8-9485-4644685CFABF}" dt="2025-07-28T08:41:49.122" v="1381" actId="20577"/>
          <ac:spMkLst>
            <pc:docMk/>
            <pc:sldMk cId="4158410630" sldId="264"/>
            <ac:spMk id="7" creationId="{99C8317F-37F8-40D4-831E-FE217A075D1D}"/>
          </ac:spMkLst>
        </pc:spChg>
        <pc:graphicFrameChg chg="mod modGraphic">
          <ac:chgData name="steven Cobb" userId="0e0634315224afd7" providerId="LiveId" clId="{1F46CF65-0413-4EC8-9485-4644685CFABF}" dt="2025-07-28T08:43:09.902" v="1437" actId="20577"/>
          <ac:graphicFrameMkLst>
            <pc:docMk/>
            <pc:sldMk cId="4158410630" sldId="264"/>
            <ac:graphicFrameMk id="12" creationId="{B81EF4EE-382B-4105-BB7D-71E91EA66E44}"/>
          </ac:graphicFrameMkLst>
        </pc:graphicFrameChg>
      </pc:sldChg>
      <pc:sldChg chg="addSp modSp mod">
        <pc:chgData name="steven Cobb" userId="0e0634315224afd7" providerId="LiveId" clId="{1F46CF65-0413-4EC8-9485-4644685CFABF}" dt="2025-07-28T10:55:08.883" v="2526" actId="113"/>
        <pc:sldMkLst>
          <pc:docMk/>
          <pc:sldMk cId="2758262597" sldId="265"/>
        </pc:sldMkLst>
        <pc:spChg chg="add mod">
          <ac:chgData name="steven Cobb" userId="0e0634315224afd7" providerId="LiveId" clId="{1F46CF65-0413-4EC8-9485-4644685CFABF}" dt="2025-07-28T08:55:59.954" v="2447" actId="1076"/>
          <ac:spMkLst>
            <pc:docMk/>
            <pc:sldMk cId="2758262597" sldId="265"/>
            <ac:spMk id="4" creationId="{23AE7CA5-A78A-128D-CFE7-75EBB71E2EFB}"/>
          </ac:spMkLst>
        </pc:spChg>
        <pc:spChg chg="mod">
          <ac:chgData name="steven Cobb" userId="0e0634315224afd7" providerId="LiveId" clId="{1F46CF65-0413-4EC8-9485-4644685CFABF}" dt="2025-07-28T08:42:23.015" v="1425" actId="20577"/>
          <ac:spMkLst>
            <pc:docMk/>
            <pc:sldMk cId="2758262597" sldId="265"/>
            <ac:spMk id="7" creationId="{99C8317F-37F8-40D4-831E-FE217A075D1D}"/>
          </ac:spMkLst>
        </pc:spChg>
        <pc:spChg chg="mod">
          <ac:chgData name="steven Cobb" userId="0e0634315224afd7" providerId="LiveId" clId="{1F46CF65-0413-4EC8-9485-4644685CFABF}" dt="2025-07-28T08:55:01.920" v="2354" actId="20577"/>
          <ac:spMkLst>
            <pc:docMk/>
            <pc:sldMk cId="2758262597" sldId="265"/>
            <ac:spMk id="11" creationId="{D5BB38C1-6491-4AB5-AD85-C89942D903F5}"/>
          </ac:spMkLst>
        </pc:spChg>
        <pc:graphicFrameChg chg="mod modGraphic">
          <ac:chgData name="steven Cobb" userId="0e0634315224afd7" providerId="LiveId" clId="{1F46CF65-0413-4EC8-9485-4644685CFABF}" dt="2025-07-28T10:55:08.883" v="2526" actId="113"/>
          <ac:graphicFrameMkLst>
            <pc:docMk/>
            <pc:sldMk cId="2758262597" sldId="265"/>
            <ac:graphicFrameMk id="6" creationId="{269E4000-5517-3371-EFFD-9B61581D4DBA}"/>
          </ac:graphicFrameMkLst>
        </pc:graphicFrameChg>
        <pc:graphicFrameChg chg="mod modGraphic">
          <ac:chgData name="steven Cobb" userId="0e0634315224afd7" providerId="LiveId" clId="{1F46CF65-0413-4EC8-9485-4644685CFABF}" dt="2025-07-28T08:51:43.785" v="1951" actId="20577"/>
          <ac:graphicFrameMkLst>
            <pc:docMk/>
            <pc:sldMk cId="2758262597" sldId="265"/>
            <ac:graphicFrameMk id="13" creationId="{1A424FEC-2098-47DD-A718-94532CC73F06}"/>
          </ac:graphicFrameMkLst>
        </pc:graphicFrameChg>
      </pc:sldChg>
      <pc:sldChg chg="modSp mod">
        <pc:chgData name="steven Cobb" userId="0e0634315224afd7" providerId="LiveId" clId="{1F46CF65-0413-4EC8-9485-4644685CFABF}" dt="2025-07-28T08:43:23.721" v="1442" actId="20577"/>
        <pc:sldMkLst>
          <pc:docMk/>
          <pc:sldMk cId="2803112928" sldId="266"/>
        </pc:sldMkLst>
        <pc:spChg chg="mod">
          <ac:chgData name="steven Cobb" userId="0e0634315224afd7" providerId="LiveId" clId="{1F46CF65-0413-4EC8-9485-4644685CFABF}" dt="2025-07-28T08:43:23.721" v="1442" actId="20577"/>
          <ac:spMkLst>
            <pc:docMk/>
            <pc:sldMk cId="2803112928" sldId="266"/>
            <ac:spMk id="11" creationId="{D5BB38C1-6491-4AB5-AD85-C89942D903F5}"/>
          </ac:spMkLst>
        </pc:spChg>
      </pc:sldChg>
      <pc:sldChg chg="modSp mod">
        <pc:chgData name="steven Cobb" userId="0e0634315224afd7" providerId="LiveId" clId="{1F46CF65-0413-4EC8-9485-4644685CFABF}" dt="2025-07-28T10:48:21.407" v="2473" actId="20577"/>
        <pc:sldMkLst>
          <pc:docMk/>
          <pc:sldMk cId="4129880680" sldId="271"/>
        </pc:sldMkLst>
        <pc:spChg chg="mod">
          <ac:chgData name="steven Cobb" userId="0e0634315224afd7" providerId="LiveId" clId="{1F46CF65-0413-4EC8-9485-4644685CFABF}" dt="2025-07-28T10:48:21.407" v="2473" actId="20577"/>
          <ac:spMkLst>
            <pc:docMk/>
            <pc:sldMk cId="4129880680" sldId="271"/>
            <ac:spMk id="9" creationId="{6C6828A2-4F64-48E8-A421-7CA4283A6453}"/>
          </ac:spMkLst>
        </pc:spChg>
      </pc:sldChg>
      <pc:sldChg chg="delSp modSp mod">
        <pc:chgData name="steven Cobb" userId="0e0634315224afd7" providerId="LiveId" clId="{1F46CF65-0413-4EC8-9485-4644685CFABF}" dt="2025-07-16T07:06:17.478" v="859" actId="14734"/>
        <pc:sldMkLst>
          <pc:docMk/>
          <pc:sldMk cId="2627469226" sldId="274"/>
        </pc:sldMkLst>
        <pc:spChg chg="mod">
          <ac:chgData name="steven Cobb" userId="0e0634315224afd7" providerId="LiveId" clId="{1F46CF65-0413-4EC8-9485-4644685CFABF}" dt="2025-07-16T07:04:53.583" v="778" actId="20577"/>
          <ac:spMkLst>
            <pc:docMk/>
            <pc:sldMk cId="2627469226" sldId="274"/>
            <ac:spMk id="7" creationId="{99C8317F-37F8-40D4-831E-FE217A075D1D}"/>
          </ac:spMkLst>
        </pc:spChg>
        <pc:graphicFrameChg chg="mod modGraphic">
          <ac:chgData name="steven Cobb" userId="0e0634315224afd7" providerId="LiveId" clId="{1F46CF65-0413-4EC8-9485-4644685CFABF}" dt="2025-07-16T07:06:17.478" v="859" actId="14734"/>
          <ac:graphicFrameMkLst>
            <pc:docMk/>
            <pc:sldMk cId="2627469226" sldId="274"/>
            <ac:graphicFrameMk id="5" creationId="{EBC0792D-8925-6545-5526-53B712BCEDEC}"/>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89BDC5-48B0-49CD-AD30-150398A481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C5A60F-E71C-4866-AF8B-09CEF3BA93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1B851D-0124-4B87-BAE8-043C65F78F90}" type="datetimeFigureOut">
              <a:rPr lang="en-US" smtClean="0"/>
              <a:t>7/28/2025</a:t>
            </a:fld>
            <a:endParaRPr lang="en-US"/>
          </a:p>
        </p:txBody>
      </p:sp>
      <p:sp>
        <p:nvSpPr>
          <p:cNvPr id="4" name="Footer Placeholder 3">
            <a:extLst>
              <a:ext uri="{FF2B5EF4-FFF2-40B4-BE49-F238E27FC236}">
                <a16:creationId xmlns:a16="http://schemas.microsoft.com/office/drawing/2014/main" id="{0FDA4CE3-E457-4AF8-B732-C91B1C19944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8BD730A-52B3-4E37-B8D7-BD162B15FC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2BE2BE-9B84-44C0-8CB0-1D7B9641F508}" type="slidenum">
              <a:rPr lang="en-US" smtClean="0"/>
              <a:t>‹#›</a:t>
            </a:fld>
            <a:endParaRPr lang="en-US"/>
          </a:p>
        </p:txBody>
      </p:sp>
    </p:spTree>
    <p:extLst>
      <p:ext uri="{BB962C8B-B14F-4D97-AF65-F5344CB8AC3E}">
        <p14:creationId xmlns:p14="http://schemas.microsoft.com/office/powerpoint/2010/main" val="19418967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2C7725-3D78-4F4B-8FE8-C72BCBA571C5}" type="datetimeFigureOut">
              <a:rPr lang="en-US" smtClean="0"/>
              <a:t>7/28/2025</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795227-046E-4335-AA4F-AC8268C01D27}" type="slidenum">
              <a:rPr lang="en-US" smtClean="0"/>
              <a:t>‹#›</a:t>
            </a:fld>
            <a:endParaRPr lang="en-US"/>
          </a:p>
        </p:txBody>
      </p:sp>
    </p:spTree>
    <p:extLst>
      <p:ext uri="{BB962C8B-B14F-4D97-AF65-F5344CB8AC3E}">
        <p14:creationId xmlns:p14="http://schemas.microsoft.com/office/powerpoint/2010/main" val="1098011561"/>
      </p:ext>
    </p:extLst>
  </p:cSld>
  <p:clrMap bg1="lt1" tx1="dk1" bg2="lt2" tx2="dk2" accent1="accent1" accent2="accent2" accent3="accent3" accent4="accent4" accent5="accent5" accent6="accent6" hlink="hlink" folHlink="folHlink"/>
  <p:hf hdr="0" ftr="0" dt="0"/>
  <p:notesStyle>
    <a:lvl1pPr marL="0" algn="l" defTabSz="339425" rtl="0" eaLnBrk="1" latinLnBrk="0" hangingPunct="1">
      <a:defRPr sz="445" kern="1200">
        <a:solidFill>
          <a:schemeClr val="tx1"/>
        </a:solidFill>
        <a:latin typeface="+mn-lt"/>
        <a:ea typeface="+mn-ea"/>
        <a:cs typeface="+mn-cs"/>
      </a:defRPr>
    </a:lvl1pPr>
    <a:lvl2pPr marL="169713" algn="l" defTabSz="339425" rtl="0" eaLnBrk="1" latinLnBrk="0" hangingPunct="1">
      <a:defRPr sz="445" kern="1200">
        <a:solidFill>
          <a:schemeClr val="tx1"/>
        </a:solidFill>
        <a:latin typeface="+mn-lt"/>
        <a:ea typeface="+mn-ea"/>
        <a:cs typeface="+mn-cs"/>
      </a:defRPr>
    </a:lvl2pPr>
    <a:lvl3pPr marL="339425" algn="l" defTabSz="339425" rtl="0" eaLnBrk="1" latinLnBrk="0" hangingPunct="1">
      <a:defRPr sz="445" kern="1200">
        <a:solidFill>
          <a:schemeClr val="tx1"/>
        </a:solidFill>
        <a:latin typeface="+mn-lt"/>
        <a:ea typeface="+mn-ea"/>
        <a:cs typeface="+mn-cs"/>
      </a:defRPr>
    </a:lvl3pPr>
    <a:lvl4pPr marL="509138" algn="l" defTabSz="339425" rtl="0" eaLnBrk="1" latinLnBrk="0" hangingPunct="1">
      <a:defRPr sz="445" kern="1200">
        <a:solidFill>
          <a:schemeClr val="tx1"/>
        </a:solidFill>
        <a:latin typeface="+mn-lt"/>
        <a:ea typeface="+mn-ea"/>
        <a:cs typeface="+mn-cs"/>
      </a:defRPr>
    </a:lvl4pPr>
    <a:lvl5pPr marL="678851" algn="l" defTabSz="339425" rtl="0" eaLnBrk="1" latinLnBrk="0" hangingPunct="1">
      <a:defRPr sz="445" kern="1200">
        <a:solidFill>
          <a:schemeClr val="tx1"/>
        </a:solidFill>
        <a:latin typeface="+mn-lt"/>
        <a:ea typeface="+mn-ea"/>
        <a:cs typeface="+mn-cs"/>
      </a:defRPr>
    </a:lvl5pPr>
    <a:lvl6pPr marL="848563" algn="l" defTabSz="339425" rtl="0" eaLnBrk="1" latinLnBrk="0" hangingPunct="1">
      <a:defRPr sz="445" kern="1200">
        <a:solidFill>
          <a:schemeClr val="tx1"/>
        </a:solidFill>
        <a:latin typeface="+mn-lt"/>
        <a:ea typeface="+mn-ea"/>
        <a:cs typeface="+mn-cs"/>
      </a:defRPr>
    </a:lvl6pPr>
    <a:lvl7pPr marL="1018276" algn="l" defTabSz="339425" rtl="0" eaLnBrk="1" latinLnBrk="0" hangingPunct="1">
      <a:defRPr sz="445" kern="1200">
        <a:solidFill>
          <a:schemeClr val="tx1"/>
        </a:solidFill>
        <a:latin typeface="+mn-lt"/>
        <a:ea typeface="+mn-ea"/>
        <a:cs typeface="+mn-cs"/>
      </a:defRPr>
    </a:lvl7pPr>
    <a:lvl8pPr marL="1187988" algn="l" defTabSz="339425" rtl="0" eaLnBrk="1" latinLnBrk="0" hangingPunct="1">
      <a:defRPr sz="445" kern="1200">
        <a:solidFill>
          <a:schemeClr val="tx1"/>
        </a:solidFill>
        <a:latin typeface="+mn-lt"/>
        <a:ea typeface="+mn-ea"/>
        <a:cs typeface="+mn-cs"/>
      </a:defRPr>
    </a:lvl8pPr>
    <a:lvl9pPr marL="1357701" algn="l" defTabSz="339425" rtl="0" eaLnBrk="1" latinLnBrk="0" hangingPunct="1">
      <a:defRPr sz="445"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36B8A9-2FA6-4DDD-ACD3-2ACBE1CC7111}" type="datetime1">
              <a:rPr lang="en-US" smtClean="0"/>
              <a:t>7/28/2025</a:t>
            </a:fld>
            <a:endParaRPr lang="en-US"/>
          </a:p>
        </p:txBody>
      </p:sp>
      <p:sp>
        <p:nvSpPr>
          <p:cNvPr id="5" name="Footer Placeholder 4"/>
          <p:cNvSpPr>
            <a:spLocks noGrp="1"/>
          </p:cNvSpPr>
          <p:nvPr>
            <p:ph type="ftr" sz="quarter" idx="11"/>
          </p:nvPr>
        </p:nvSpPr>
        <p:spPr/>
        <p:txBody>
          <a:bodyPr/>
          <a:lstStyle/>
          <a:p>
            <a:r>
              <a:rPr lang="en-US"/>
              <a:t>www.dubaiautodrome.ae</a:t>
            </a:r>
          </a:p>
        </p:txBody>
      </p:sp>
      <p:sp>
        <p:nvSpPr>
          <p:cNvPr id="6" name="Slide Number Placeholder 5"/>
          <p:cNvSpPr>
            <a:spLocks noGrp="1"/>
          </p:cNvSpPr>
          <p:nvPr>
            <p:ph type="sldNum" sz="quarter" idx="12"/>
          </p:nvPr>
        </p:nvSpPr>
        <p:spPr/>
        <p:txBody>
          <a:bodyPr/>
          <a:lstStyle/>
          <a:p>
            <a:fld id="{07511B0A-EE5D-4AB2-BD0F-2CC51BC95B13}" type="slidenum">
              <a:rPr lang="en-US" smtClean="0"/>
              <a:t>‹#›</a:t>
            </a:fld>
            <a:endParaRPr lang="en-US"/>
          </a:p>
        </p:txBody>
      </p:sp>
    </p:spTree>
    <p:extLst>
      <p:ext uri="{BB962C8B-B14F-4D97-AF65-F5344CB8AC3E}">
        <p14:creationId xmlns:p14="http://schemas.microsoft.com/office/powerpoint/2010/main" val="2335615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51AB6-FC8F-409D-8551-234EF7903A43}" type="datetime1">
              <a:rPr lang="en-US" smtClean="0"/>
              <a:t>7/28/2025</a:t>
            </a:fld>
            <a:endParaRPr lang="en-US"/>
          </a:p>
        </p:txBody>
      </p:sp>
      <p:sp>
        <p:nvSpPr>
          <p:cNvPr id="5" name="Footer Placeholder 4"/>
          <p:cNvSpPr>
            <a:spLocks noGrp="1"/>
          </p:cNvSpPr>
          <p:nvPr>
            <p:ph type="ftr" sz="quarter" idx="11"/>
          </p:nvPr>
        </p:nvSpPr>
        <p:spPr/>
        <p:txBody>
          <a:bodyPr/>
          <a:lstStyle/>
          <a:p>
            <a:r>
              <a:rPr lang="en-US"/>
              <a:t>www.dubaiautodrome.ae</a:t>
            </a:r>
          </a:p>
        </p:txBody>
      </p:sp>
      <p:sp>
        <p:nvSpPr>
          <p:cNvPr id="6" name="Slide Number Placeholder 5"/>
          <p:cNvSpPr>
            <a:spLocks noGrp="1"/>
          </p:cNvSpPr>
          <p:nvPr>
            <p:ph type="sldNum" sz="quarter" idx="12"/>
          </p:nvPr>
        </p:nvSpPr>
        <p:spPr/>
        <p:txBody>
          <a:bodyPr/>
          <a:lstStyle/>
          <a:p>
            <a:fld id="{07511B0A-EE5D-4AB2-BD0F-2CC51BC95B13}" type="slidenum">
              <a:rPr lang="en-US" smtClean="0"/>
              <a:t>‹#›</a:t>
            </a:fld>
            <a:endParaRPr lang="en-US"/>
          </a:p>
        </p:txBody>
      </p:sp>
    </p:spTree>
    <p:extLst>
      <p:ext uri="{BB962C8B-B14F-4D97-AF65-F5344CB8AC3E}">
        <p14:creationId xmlns:p14="http://schemas.microsoft.com/office/powerpoint/2010/main" val="152614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ECC82-C160-4158-836C-699C052781EC}" type="datetime1">
              <a:rPr lang="en-US" smtClean="0"/>
              <a:t>7/28/2025</a:t>
            </a:fld>
            <a:endParaRPr lang="en-US"/>
          </a:p>
        </p:txBody>
      </p:sp>
      <p:sp>
        <p:nvSpPr>
          <p:cNvPr id="5" name="Footer Placeholder 4"/>
          <p:cNvSpPr>
            <a:spLocks noGrp="1"/>
          </p:cNvSpPr>
          <p:nvPr>
            <p:ph type="ftr" sz="quarter" idx="11"/>
          </p:nvPr>
        </p:nvSpPr>
        <p:spPr/>
        <p:txBody>
          <a:bodyPr/>
          <a:lstStyle/>
          <a:p>
            <a:r>
              <a:rPr lang="en-US"/>
              <a:t>www.dubaiautodrome.ae</a:t>
            </a:r>
          </a:p>
        </p:txBody>
      </p:sp>
      <p:sp>
        <p:nvSpPr>
          <p:cNvPr id="6" name="Slide Number Placeholder 5"/>
          <p:cNvSpPr>
            <a:spLocks noGrp="1"/>
          </p:cNvSpPr>
          <p:nvPr>
            <p:ph type="sldNum" sz="quarter" idx="12"/>
          </p:nvPr>
        </p:nvSpPr>
        <p:spPr/>
        <p:txBody>
          <a:bodyPr/>
          <a:lstStyle/>
          <a:p>
            <a:fld id="{07511B0A-EE5D-4AB2-BD0F-2CC51BC95B13}" type="slidenum">
              <a:rPr lang="en-US" smtClean="0"/>
              <a:t>‹#›</a:t>
            </a:fld>
            <a:endParaRPr lang="en-US"/>
          </a:p>
        </p:txBody>
      </p:sp>
    </p:spTree>
    <p:extLst>
      <p:ext uri="{BB962C8B-B14F-4D97-AF65-F5344CB8AC3E}">
        <p14:creationId xmlns:p14="http://schemas.microsoft.com/office/powerpoint/2010/main" val="156686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46FBF9-E463-4C23-BCC4-DD7E7BA438CD}" type="datetime1">
              <a:rPr lang="en-US" smtClean="0"/>
              <a:t>7/28/2025</a:t>
            </a:fld>
            <a:endParaRPr lang="en-US"/>
          </a:p>
        </p:txBody>
      </p:sp>
      <p:sp>
        <p:nvSpPr>
          <p:cNvPr id="5" name="Footer Placeholder 4"/>
          <p:cNvSpPr>
            <a:spLocks noGrp="1"/>
          </p:cNvSpPr>
          <p:nvPr>
            <p:ph type="ftr" sz="quarter" idx="11"/>
          </p:nvPr>
        </p:nvSpPr>
        <p:spPr/>
        <p:txBody>
          <a:bodyPr/>
          <a:lstStyle/>
          <a:p>
            <a:r>
              <a:rPr lang="en-US"/>
              <a:t>www.dubaiautodrome.ae</a:t>
            </a:r>
          </a:p>
        </p:txBody>
      </p:sp>
      <p:sp>
        <p:nvSpPr>
          <p:cNvPr id="6" name="Slide Number Placeholder 5"/>
          <p:cNvSpPr>
            <a:spLocks noGrp="1"/>
          </p:cNvSpPr>
          <p:nvPr>
            <p:ph type="sldNum" sz="quarter" idx="12"/>
          </p:nvPr>
        </p:nvSpPr>
        <p:spPr/>
        <p:txBody>
          <a:bodyPr/>
          <a:lstStyle/>
          <a:p>
            <a:fld id="{07511B0A-EE5D-4AB2-BD0F-2CC51BC95B13}" type="slidenum">
              <a:rPr lang="en-US" smtClean="0"/>
              <a:t>‹#›</a:t>
            </a:fld>
            <a:endParaRPr lang="en-US"/>
          </a:p>
        </p:txBody>
      </p:sp>
    </p:spTree>
    <p:extLst>
      <p:ext uri="{BB962C8B-B14F-4D97-AF65-F5344CB8AC3E}">
        <p14:creationId xmlns:p14="http://schemas.microsoft.com/office/powerpoint/2010/main" val="2341259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63ED82-033F-4458-A5E7-45F7B1739899}" type="datetime1">
              <a:rPr lang="en-US" smtClean="0"/>
              <a:t>7/28/2025</a:t>
            </a:fld>
            <a:endParaRPr lang="en-US"/>
          </a:p>
        </p:txBody>
      </p:sp>
      <p:sp>
        <p:nvSpPr>
          <p:cNvPr id="5" name="Footer Placeholder 4"/>
          <p:cNvSpPr>
            <a:spLocks noGrp="1"/>
          </p:cNvSpPr>
          <p:nvPr>
            <p:ph type="ftr" sz="quarter" idx="11"/>
          </p:nvPr>
        </p:nvSpPr>
        <p:spPr/>
        <p:txBody>
          <a:bodyPr/>
          <a:lstStyle/>
          <a:p>
            <a:r>
              <a:rPr lang="en-US"/>
              <a:t>www.dubaiautodrome.ae</a:t>
            </a:r>
          </a:p>
        </p:txBody>
      </p:sp>
      <p:sp>
        <p:nvSpPr>
          <p:cNvPr id="6" name="Slide Number Placeholder 5"/>
          <p:cNvSpPr>
            <a:spLocks noGrp="1"/>
          </p:cNvSpPr>
          <p:nvPr>
            <p:ph type="sldNum" sz="quarter" idx="12"/>
          </p:nvPr>
        </p:nvSpPr>
        <p:spPr/>
        <p:txBody>
          <a:bodyPr/>
          <a:lstStyle/>
          <a:p>
            <a:fld id="{07511B0A-EE5D-4AB2-BD0F-2CC51BC95B13}" type="slidenum">
              <a:rPr lang="en-US" smtClean="0"/>
              <a:t>‹#›</a:t>
            </a:fld>
            <a:endParaRPr lang="en-US"/>
          </a:p>
        </p:txBody>
      </p:sp>
    </p:spTree>
    <p:extLst>
      <p:ext uri="{BB962C8B-B14F-4D97-AF65-F5344CB8AC3E}">
        <p14:creationId xmlns:p14="http://schemas.microsoft.com/office/powerpoint/2010/main" val="971167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A33723-EBF9-4BE2-857E-AC76C1893D29}" type="datetime1">
              <a:rPr lang="en-US" smtClean="0"/>
              <a:t>7/28/2025</a:t>
            </a:fld>
            <a:endParaRPr lang="en-US"/>
          </a:p>
        </p:txBody>
      </p:sp>
      <p:sp>
        <p:nvSpPr>
          <p:cNvPr id="6" name="Footer Placeholder 5"/>
          <p:cNvSpPr>
            <a:spLocks noGrp="1"/>
          </p:cNvSpPr>
          <p:nvPr>
            <p:ph type="ftr" sz="quarter" idx="11"/>
          </p:nvPr>
        </p:nvSpPr>
        <p:spPr/>
        <p:txBody>
          <a:bodyPr/>
          <a:lstStyle/>
          <a:p>
            <a:r>
              <a:rPr lang="en-US"/>
              <a:t>www.dubaiautodrome.ae</a:t>
            </a:r>
          </a:p>
        </p:txBody>
      </p:sp>
      <p:sp>
        <p:nvSpPr>
          <p:cNvPr id="7" name="Slide Number Placeholder 6"/>
          <p:cNvSpPr>
            <a:spLocks noGrp="1"/>
          </p:cNvSpPr>
          <p:nvPr>
            <p:ph type="sldNum" sz="quarter" idx="12"/>
          </p:nvPr>
        </p:nvSpPr>
        <p:spPr/>
        <p:txBody>
          <a:bodyPr/>
          <a:lstStyle/>
          <a:p>
            <a:fld id="{07511B0A-EE5D-4AB2-BD0F-2CC51BC95B13}" type="slidenum">
              <a:rPr lang="en-US" smtClean="0"/>
              <a:t>‹#›</a:t>
            </a:fld>
            <a:endParaRPr lang="en-US"/>
          </a:p>
        </p:txBody>
      </p:sp>
    </p:spTree>
    <p:extLst>
      <p:ext uri="{BB962C8B-B14F-4D97-AF65-F5344CB8AC3E}">
        <p14:creationId xmlns:p14="http://schemas.microsoft.com/office/powerpoint/2010/main" val="2429171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430A39-AAAE-4DE3-8A52-727BB64A43FC}" type="datetime1">
              <a:rPr lang="en-US" smtClean="0"/>
              <a:t>7/28/2025</a:t>
            </a:fld>
            <a:endParaRPr lang="en-US"/>
          </a:p>
        </p:txBody>
      </p:sp>
      <p:sp>
        <p:nvSpPr>
          <p:cNvPr id="8" name="Footer Placeholder 7"/>
          <p:cNvSpPr>
            <a:spLocks noGrp="1"/>
          </p:cNvSpPr>
          <p:nvPr>
            <p:ph type="ftr" sz="quarter" idx="11"/>
          </p:nvPr>
        </p:nvSpPr>
        <p:spPr/>
        <p:txBody>
          <a:bodyPr/>
          <a:lstStyle/>
          <a:p>
            <a:r>
              <a:rPr lang="en-US"/>
              <a:t>www.dubaiautodrome.ae</a:t>
            </a:r>
          </a:p>
        </p:txBody>
      </p:sp>
      <p:sp>
        <p:nvSpPr>
          <p:cNvPr id="9" name="Slide Number Placeholder 8"/>
          <p:cNvSpPr>
            <a:spLocks noGrp="1"/>
          </p:cNvSpPr>
          <p:nvPr>
            <p:ph type="sldNum" sz="quarter" idx="12"/>
          </p:nvPr>
        </p:nvSpPr>
        <p:spPr/>
        <p:txBody>
          <a:bodyPr/>
          <a:lstStyle/>
          <a:p>
            <a:fld id="{07511B0A-EE5D-4AB2-BD0F-2CC51BC95B13}" type="slidenum">
              <a:rPr lang="en-US" smtClean="0"/>
              <a:t>‹#›</a:t>
            </a:fld>
            <a:endParaRPr lang="en-US"/>
          </a:p>
        </p:txBody>
      </p:sp>
    </p:spTree>
    <p:extLst>
      <p:ext uri="{BB962C8B-B14F-4D97-AF65-F5344CB8AC3E}">
        <p14:creationId xmlns:p14="http://schemas.microsoft.com/office/powerpoint/2010/main" val="3902612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2FB8EB-D8D7-4BFD-864C-F63B4D4056B7}" type="datetime1">
              <a:rPr lang="en-US" smtClean="0"/>
              <a:t>7/28/2025</a:t>
            </a:fld>
            <a:endParaRPr lang="en-US"/>
          </a:p>
        </p:txBody>
      </p:sp>
      <p:sp>
        <p:nvSpPr>
          <p:cNvPr id="4" name="Footer Placeholder 3"/>
          <p:cNvSpPr>
            <a:spLocks noGrp="1"/>
          </p:cNvSpPr>
          <p:nvPr>
            <p:ph type="ftr" sz="quarter" idx="11"/>
          </p:nvPr>
        </p:nvSpPr>
        <p:spPr/>
        <p:txBody>
          <a:bodyPr/>
          <a:lstStyle/>
          <a:p>
            <a:r>
              <a:rPr lang="en-US"/>
              <a:t>www.dubaiautodrome.ae</a:t>
            </a:r>
          </a:p>
        </p:txBody>
      </p:sp>
      <p:sp>
        <p:nvSpPr>
          <p:cNvPr id="5" name="Slide Number Placeholder 4"/>
          <p:cNvSpPr>
            <a:spLocks noGrp="1"/>
          </p:cNvSpPr>
          <p:nvPr>
            <p:ph type="sldNum" sz="quarter" idx="12"/>
          </p:nvPr>
        </p:nvSpPr>
        <p:spPr/>
        <p:txBody>
          <a:bodyPr/>
          <a:lstStyle/>
          <a:p>
            <a:fld id="{07511B0A-EE5D-4AB2-BD0F-2CC51BC95B13}" type="slidenum">
              <a:rPr lang="en-US" smtClean="0"/>
              <a:t>‹#›</a:t>
            </a:fld>
            <a:endParaRPr lang="en-US"/>
          </a:p>
        </p:txBody>
      </p:sp>
    </p:spTree>
    <p:extLst>
      <p:ext uri="{BB962C8B-B14F-4D97-AF65-F5344CB8AC3E}">
        <p14:creationId xmlns:p14="http://schemas.microsoft.com/office/powerpoint/2010/main" val="3326207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84967-B090-443A-A905-84B1E5941BC5}" type="datetime1">
              <a:rPr lang="en-US" smtClean="0"/>
              <a:t>7/28/2025</a:t>
            </a:fld>
            <a:endParaRPr lang="en-US"/>
          </a:p>
        </p:txBody>
      </p:sp>
      <p:sp>
        <p:nvSpPr>
          <p:cNvPr id="3" name="Footer Placeholder 2"/>
          <p:cNvSpPr>
            <a:spLocks noGrp="1"/>
          </p:cNvSpPr>
          <p:nvPr>
            <p:ph type="ftr" sz="quarter" idx="11"/>
          </p:nvPr>
        </p:nvSpPr>
        <p:spPr/>
        <p:txBody>
          <a:bodyPr/>
          <a:lstStyle/>
          <a:p>
            <a:r>
              <a:rPr lang="en-US"/>
              <a:t>www.dubaiautodrome.ae</a:t>
            </a:r>
          </a:p>
        </p:txBody>
      </p:sp>
      <p:sp>
        <p:nvSpPr>
          <p:cNvPr id="4" name="Slide Number Placeholder 3"/>
          <p:cNvSpPr>
            <a:spLocks noGrp="1"/>
          </p:cNvSpPr>
          <p:nvPr>
            <p:ph type="sldNum" sz="quarter" idx="12"/>
          </p:nvPr>
        </p:nvSpPr>
        <p:spPr/>
        <p:txBody>
          <a:bodyPr/>
          <a:lstStyle/>
          <a:p>
            <a:fld id="{07511B0A-EE5D-4AB2-BD0F-2CC51BC95B13}" type="slidenum">
              <a:rPr lang="en-US" smtClean="0"/>
              <a:t>‹#›</a:t>
            </a:fld>
            <a:endParaRPr lang="en-US"/>
          </a:p>
        </p:txBody>
      </p:sp>
    </p:spTree>
    <p:extLst>
      <p:ext uri="{BB962C8B-B14F-4D97-AF65-F5344CB8AC3E}">
        <p14:creationId xmlns:p14="http://schemas.microsoft.com/office/powerpoint/2010/main" val="2516058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D2F6CE5-A5AF-477B-B566-B316CAE64D06}" type="datetime1">
              <a:rPr lang="en-US" smtClean="0"/>
              <a:t>7/28/2025</a:t>
            </a:fld>
            <a:endParaRPr lang="en-US"/>
          </a:p>
        </p:txBody>
      </p:sp>
      <p:sp>
        <p:nvSpPr>
          <p:cNvPr id="6" name="Footer Placeholder 5"/>
          <p:cNvSpPr>
            <a:spLocks noGrp="1"/>
          </p:cNvSpPr>
          <p:nvPr>
            <p:ph type="ftr" sz="quarter" idx="11"/>
          </p:nvPr>
        </p:nvSpPr>
        <p:spPr/>
        <p:txBody>
          <a:bodyPr/>
          <a:lstStyle/>
          <a:p>
            <a:r>
              <a:rPr lang="en-US"/>
              <a:t>www.dubaiautodrome.ae</a:t>
            </a:r>
          </a:p>
        </p:txBody>
      </p:sp>
      <p:sp>
        <p:nvSpPr>
          <p:cNvPr id="7" name="Slide Number Placeholder 6"/>
          <p:cNvSpPr>
            <a:spLocks noGrp="1"/>
          </p:cNvSpPr>
          <p:nvPr>
            <p:ph type="sldNum" sz="quarter" idx="12"/>
          </p:nvPr>
        </p:nvSpPr>
        <p:spPr/>
        <p:txBody>
          <a:bodyPr/>
          <a:lstStyle/>
          <a:p>
            <a:fld id="{07511B0A-EE5D-4AB2-BD0F-2CC51BC95B13}" type="slidenum">
              <a:rPr lang="en-US" smtClean="0"/>
              <a:t>‹#›</a:t>
            </a:fld>
            <a:endParaRPr lang="en-US"/>
          </a:p>
        </p:txBody>
      </p:sp>
    </p:spTree>
    <p:extLst>
      <p:ext uri="{BB962C8B-B14F-4D97-AF65-F5344CB8AC3E}">
        <p14:creationId xmlns:p14="http://schemas.microsoft.com/office/powerpoint/2010/main" val="3963998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4564872-6C8D-4866-88CC-53AB8487F506}" type="datetime1">
              <a:rPr lang="en-US" smtClean="0"/>
              <a:t>7/28/2025</a:t>
            </a:fld>
            <a:endParaRPr lang="en-US"/>
          </a:p>
        </p:txBody>
      </p:sp>
      <p:sp>
        <p:nvSpPr>
          <p:cNvPr id="6" name="Footer Placeholder 5"/>
          <p:cNvSpPr>
            <a:spLocks noGrp="1"/>
          </p:cNvSpPr>
          <p:nvPr>
            <p:ph type="ftr" sz="quarter" idx="11"/>
          </p:nvPr>
        </p:nvSpPr>
        <p:spPr/>
        <p:txBody>
          <a:bodyPr/>
          <a:lstStyle/>
          <a:p>
            <a:r>
              <a:rPr lang="en-US"/>
              <a:t>www.dubaiautodrome.ae</a:t>
            </a:r>
          </a:p>
        </p:txBody>
      </p:sp>
      <p:sp>
        <p:nvSpPr>
          <p:cNvPr id="7" name="Slide Number Placeholder 6"/>
          <p:cNvSpPr>
            <a:spLocks noGrp="1"/>
          </p:cNvSpPr>
          <p:nvPr>
            <p:ph type="sldNum" sz="quarter" idx="12"/>
          </p:nvPr>
        </p:nvSpPr>
        <p:spPr/>
        <p:txBody>
          <a:bodyPr/>
          <a:lstStyle/>
          <a:p>
            <a:fld id="{07511B0A-EE5D-4AB2-BD0F-2CC51BC95B13}" type="slidenum">
              <a:rPr lang="en-US" smtClean="0"/>
              <a:t>‹#›</a:t>
            </a:fld>
            <a:endParaRPr lang="en-US"/>
          </a:p>
        </p:txBody>
      </p:sp>
    </p:spTree>
    <p:extLst>
      <p:ext uri="{BB962C8B-B14F-4D97-AF65-F5344CB8AC3E}">
        <p14:creationId xmlns:p14="http://schemas.microsoft.com/office/powerpoint/2010/main" val="1250658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84D4F3F5-1E0C-482C-9CB3-6B18AD05E6FF}" type="datetime1">
              <a:rPr lang="en-US" smtClean="0"/>
              <a:t>7/28/2025</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www.dubaiautodrome.ae</a:t>
            </a: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07511B0A-EE5D-4AB2-BD0F-2CC51BC95B13}" type="slidenum">
              <a:rPr lang="en-US" smtClean="0"/>
              <a:t>‹#›</a:t>
            </a:fld>
            <a:endParaRPr lang="en-US"/>
          </a:p>
        </p:txBody>
      </p:sp>
    </p:spTree>
    <p:extLst>
      <p:ext uri="{BB962C8B-B14F-4D97-AF65-F5344CB8AC3E}">
        <p14:creationId xmlns:p14="http://schemas.microsoft.com/office/powerpoint/2010/main" val="162148351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hyperlink" Target="https://bit.ly/DubaiAutodromeKartingAcademy" TargetMode="External"/><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mailto:joelyny@dubaiautodrome.com" TargetMode="External"/><Relationship Id="rId4" Type="http://schemas.openxmlformats.org/officeDocument/2006/relationships/hyperlink" Target="mailto:daka@dubaiautodrome.c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mailto:purificacaop@dubaiautodrome.com" TargetMode="External"/><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hyperlink" Target="https://dubaiautodrome.ae/wp-content/uploads/2022/11/DK-Suit-measurement_form_2022.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mailto:joelyny@dubaiautodrome.com"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hyperlink" Target="mailto:davidb@dubaiautodrome.com" TargetMode="External"/><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4.jpg"/><Relationship Id="rId4" Type="http://schemas.openxmlformats.org/officeDocument/2006/relationships/hyperlink" Target="mailto:karting@dubaiautodrome.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jp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mailto:daka@dubaiautodrome.com"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6416647B-372C-42F6-9CA6-0059BE15FAEB}"/>
              </a:ext>
            </a:extLst>
          </p:cNvPr>
          <p:cNvGrpSpPr/>
          <p:nvPr/>
        </p:nvGrpSpPr>
        <p:grpSpPr>
          <a:xfrm>
            <a:off x="-1" y="0"/>
            <a:ext cx="6859910" cy="9906000"/>
            <a:chOff x="-1" y="0"/>
            <a:chExt cx="6859910" cy="9906000"/>
          </a:xfrm>
        </p:grpSpPr>
        <p:pic>
          <p:nvPicPr>
            <p:cNvPr id="17" name="Graphic 16">
              <a:extLst>
                <a:ext uri="{FF2B5EF4-FFF2-40B4-BE49-F238E27FC236}">
                  <a16:creationId xmlns:a16="http://schemas.microsoft.com/office/drawing/2014/main" id="{AB27A7DD-2116-4C32-8767-058CDF1000D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7498" t="3289" r="18921" b="13011"/>
            <a:stretch/>
          </p:blipFill>
          <p:spPr>
            <a:xfrm>
              <a:off x="-1" y="0"/>
              <a:ext cx="6859909" cy="8981162"/>
            </a:xfrm>
            <a:prstGeom prst="rect">
              <a:avLst/>
            </a:prstGeom>
          </p:spPr>
        </p:pic>
        <p:pic>
          <p:nvPicPr>
            <p:cNvPr id="18" name="Graphic 17">
              <a:extLst>
                <a:ext uri="{FF2B5EF4-FFF2-40B4-BE49-F238E27FC236}">
                  <a16:creationId xmlns:a16="http://schemas.microsoft.com/office/drawing/2014/main" id="{D49DF963-78AB-4352-B0E4-55A1B5771F2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7498" t="3289" r="18921" b="88092"/>
            <a:stretch/>
          </p:blipFill>
          <p:spPr>
            <a:xfrm>
              <a:off x="0" y="8981162"/>
              <a:ext cx="6859909" cy="924838"/>
            </a:xfrm>
            <a:prstGeom prst="rect">
              <a:avLst/>
            </a:prstGeom>
          </p:spPr>
        </p:pic>
      </p:grpSp>
      <p:sp>
        <p:nvSpPr>
          <p:cNvPr id="25" name="Google Shape;87;p13">
            <a:extLst>
              <a:ext uri="{FF2B5EF4-FFF2-40B4-BE49-F238E27FC236}">
                <a16:creationId xmlns:a16="http://schemas.microsoft.com/office/drawing/2014/main" id="{4E711BE9-AF5E-47B2-B9DC-7B4D2FD33054}"/>
              </a:ext>
            </a:extLst>
          </p:cNvPr>
          <p:cNvSpPr/>
          <p:nvPr/>
        </p:nvSpPr>
        <p:spPr>
          <a:xfrm>
            <a:off x="1201000" y="1487356"/>
            <a:ext cx="5656997" cy="3196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00"/>
              <a:buFont typeface="Calibri"/>
              <a:buNone/>
            </a:pPr>
            <a:endParaRPr lang="en-US" sz="700" b="0" i="0" u="none" strike="noStrike" cap="none" dirty="0">
              <a:solidFill>
                <a:srgbClr val="ED253C"/>
              </a:solidFill>
              <a:latin typeface="Gotham Ultra" pitchFamily="50" charset="0"/>
              <a:sym typeface="Arial"/>
            </a:endParaRPr>
          </a:p>
          <a:p>
            <a:pPr marL="0" marR="0" lvl="0" indent="0" algn="ctr" rtl="0">
              <a:lnSpc>
                <a:spcPct val="100000"/>
              </a:lnSpc>
              <a:spcBef>
                <a:spcPts val="0"/>
              </a:spcBef>
              <a:spcAft>
                <a:spcPts val="0"/>
              </a:spcAft>
              <a:buClr>
                <a:schemeClr val="dk1"/>
              </a:buClr>
              <a:buSzPts val="2400"/>
              <a:buFont typeface="Arial"/>
              <a:buNone/>
            </a:pPr>
            <a:r>
              <a:rPr lang="en-US" sz="2800" b="0" i="0" u="none" strike="noStrike" cap="none" dirty="0">
                <a:solidFill>
                  <a:srgbClr val="2E3068"/>
                </a:solidFill>
                <a:latin typeface="Gotham Ultra" pitchFamily="50" charset="0"/>
                <a:sym typeface="Arial"/>
              </a:rPr>
              <a:t>KARTING ACADEMY </a:t>
            </a:r>
            <a:endParaRPr lang="en-US" sz="800" b="0" i="0" u="none" strike="noStrike" cap="none" dirty="0">
              <a:solidFill>
                <a:srgbClr val="2E3068"/>
              </a:solidFill>
              <a:latin typeface="Gotham Ultra" pitchFamily="50" charset="0"/>
              <a:sym typeface="Arial"/>
            </a:endParaRPr>
          </a:p>
        </p:txBody>
      </p:sp>
      <p:sp>
        <p:nvSpPr>
          <p:cNvPr id="26" name="Google Shape;87;p13">
            <a:extLst>
              <a:ext uri="{FF2B5EF4-FFF2-40B4-BE49-F238E27FC236}">
                <a16:creationId xmlns:a16="http://schemas.microsoft.com/office/drawing/2014/main" id="{9690AC85-1552-4B42-A08B-39019E0A91A5}"/>
              </a:ext>
            </a:extLst>
          </p:cNvPr>
          <p:cNvSpPr/>
          <p:nvPr/>
        </p:nvSpPr>
        <p:spPr>
          <a:xfrm>
            <a:off x="1173424" y="927339"/>
            <a:ext cx="5684575" cy="2962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700"/>
              <a:buFont typeface="Calibri"/>
              <a:buNone/>
            </a:pPr>
            <a:endParaRPr lang="en-US" sz="700" b="0" i="0" u="none" strike="noStrike" cap="none" dirty="0">
              <a:solidFill>
                <a:srgbClr val="ED253C"/>
              </a:solidFill>
              <a:latin typeface="Gotham Ultra" pitchFamily="50" charset="0"/>
              <a:sym typeface="Arial"/>
            </a:endParaRPr>
          </a:p>
          <a:p>
            <a:pPr marL="0" marR="0" lvl="0" indent="0" algn="ctr" rtl="0">
              <a:lnSpc>
                <a:spcPct val="100000"/>
              </a:lnSpc>
              <a:spcBef>
                <a:spcPts val="0"/>
              </a:spcBef>
              <a:spcAft>
                <a:spcPts val="0"/>
              </a:spcAft>
              <a:buClr>
                <a:schemeClr val="dk1"/>
              </a:buClr>
              <a:buSzPts val="2400"/>
              <a:buFont typeface="Arial"/>
              <a:buNone/>
            </a:pPr>
            <a:r>
              <a:rPr lang="en-US" sz="2800" b="0" i="0" u="none" strike="noStrike" cap="none" dirty="0">
                <a:solidFill>
                  <a:srgbClr val="2E3068"/>
                </a:solidFill>
                <a:latin typeface="Gotham Ultra" pitchFamily="50" charset="0"/>
                <a:sym typeface="Arial"/>
              </a:rPr>
              <a:t>DUBAI AUTODROME </a:t>
            </a:r>
          </a:p>
          <a:p>
            <a:pPr marL="0" marR="0" lvl="0" indent="0" algn="ctr" rtl="0">
              <a:lnSpc>
                <a:spcPct val="100000"/>
              </a:lnSpc>
              <a:spcBef>
                <a:spcPts val="0"/>
              </a:spcBef>
              <a:spcAft>
                <a:spcPts val="0"/>
              </a:spcAft>
              <a:buClr>
                <a:schemeClr val="dk1"/>
              </a:buClr>
              <a:buSzPts val="2800"/>
              <a:buFont typeface="Calibri"/>
              <a:buNone/>
            </a:pPr>
            <a:endParaRPr sz="2800" b="0" i="0" u="none" strike="noStrike" cap="none" dirty="0">
              <a:solidFill>
                <a:srgbClr val="ED253C"/>
              </a:solidFill>
              <a:latin typeface="Gotham Ultra" pitchFamily="50" charset="0"/>
              <a:sym typeface="Arial"/>
            </a:endParaRPr>
          </a:p>
        </p:txBody>
      </p:sp>
      <p:pic>
        <p:nvPicPr>
          <p:cNvPr id="27" name="Google Shape;90;p13" descr="Logo&#10;&#10;Description automatically generated">
            <a:extLst>
              <a:ext uri="{FF2B5EF4-FFF2-40B4-BE49-F238E27FC236}">
                <a16:creationId xmlns:a16="http://schemas.microsoft.com/office/drawing/2014/main" id="{877E0E39-E2AB-4277-A572-327D032EA9F9}"/>
              </a:ext>
            </a:extLst>
          </p:cNvPr>
          <p:cNvPicPr preferRelativeResize="0"/>
          <p:nvPr/>
        </p:nvPicPr>
        <p:blipFill rotWithShape="1">
          <a:blip r:embed="rId4">
            <a:alphaModFix/>
          </a:blip>
          <a:srcRect l="13611" r="11944"/>
          <a:stretch/>
        </p:blipFill>
        <p:spPr>
          <a:xfrm>
            <a:off x="2322627" y="2526504"/>
            <a:ext cx="3711363" cy="3665914"/>
          </a:xfrm>
          <a:prstGeom prst="rect">
            <a:avLst/>
          </a:prstGeom>
          <a:noFill/>
          <a:ln>
            <a:noFill/>
          </a:ln>
        </p:spPr>
      </p:pic>
      <p:sp>
        <p:nvSpPr>
          <p:cNvPr id="28" name="Google Shape;88;p13">
            <a:extLst>
              <a:ext uri="{FF2B5EF4-FFF2-40B4-BE49-F238E27FC236}">
                <a16:creationId xmlns:a16="http://schemas.microsoft.com/office/drawing/2014/main" id="{5275B9F5-E4FA-4830-BFF2-0BAB2B8A9477}"/>
              </a:ext>
            </a:extLst>
          </p:cNvPr>
          <p:cNvSpPr/>
          <p:nvPr/>
        </p:nvSpPr>
        <p:spPr>
          <a:xfrm>
            <a:off x="1811899" y="7179100"/>
            <a:ext cx="4342407" cy="41792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2000" b="1" dirty="0">
                <a:solidFill>
                  <a:srgbClr val="ED253C"/>
                </a:solidFill>
                <a:latin typeface="Gotham" panose="02000504050000020004" pitchFamily="2" charset="0"/>
              </a:rPr>
              <a:t>TERM 1 - 2025</a:t>
            </a:r>
            <a:endParaRPr sz="2000" b="1" i="0" u="none" strike="noStrike" cap="none" dirty="0">
              <a:solidFill>
                <a:srgbClr val="ED253C"/>
              </a:solidFill>
              <a:latin typeface="Gotham" panose="02000504050000020004" pitchFamily="2" charset="0"/>
              <a:sym typeface="Arial"/>
            </a:endParaRPr>
          </a:p>
        </p:txBody>
      </p:sp>
      <p:sp>
        <p:nvSpPr>
          <p:cNvPr id="29" name="Google Shape;88;p13">
            <a:extLst>
              <a:ext uri="{FF2B5EF4-FFF2-40B4-BE49-F238E27FC236}">
                <a16:creationId xmlns:a16="http://schemas.microsoft.com/office/drawing/2014/main" id="{17F7BF10-0F9B-46AF-BCFD-F40D51DCA25C}"/>
              </a:ext>
            </a:extLst>
          </p:cNvPr>
          <p:cNvSpPr/>
          <p:nvPr/>
        </p:nvSpPr>
        <p:spPr>
          <a:xfrm>
            <a:off x="1858294" y="6915377"/>
            <a:ext cx="4342407" cy="41793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2000" i="0" u="none" strike="noStrike" cap="none" dirty="0">
                <a:solidFill>
                  <a:srgbClr val="2E3068"/>
                </a:solidFill>
                <a:latin typeface="Gotham Ultra" pitchFamily="50" charset="0"/>
                <a:sym typeface="Arial"/>
              </a:rPr>
              <a:t>Parent Information Pack</a:t>
            </a:r>
          </a:p>
          <a:p>
            <a:pPr marL="0" marR="0" lvl="0" indent="0" algn="ctr" rtl="0">
              <a:lnSpc>
                <a:spcPct val="100000"/>
              </a:lnSpc>
              <a:spcBef>
                <a:spcPts val="0"/>
              </a:spcBef>
              <a:spcAft>
                <a:spcPts val="0"/>
              </a:spcAft>
              <a:buClr>
                <a:schemeClr val="dk1"/>
              </a:buClr>
              <a:buSzPts val="1800"/>
              <a:buFont typeface="Calibri"/>
              <a:buNone/>
            </a:pPr>
            <a:endParaRPr lang="en-GB" sz="1800" i="0" u="none" strike="noStrike" cap="none" dirty="0">
              <a:solidFill>
                <a:schemeClr val="dk1"/>
              </a:solidFill>
              <a:latin typeface="Arial"/>
              <a:ea typeface="Arial"/>
              <a:cs typeface="Arial"/>
              <a:sym typeface="Arial"/>
            </a:endParaRPr>
          </a:p>
        </p:txBody>
      </p:sp>
      <p:sp>
        <p:nvSpPr>
          <p:cNvPr id="30" name="Google Shape;88;p13">
            <a:extLst>
              <a:ext uri="{FF2B5EF4-FFF2-40B4-BE49-F238E27FC236}">
                <a16:creationId xmlns:a16="http://schemas.microsoft.com/office/drawing/2014/main" id="{3E3EE2AA-8B4F-4A00-8008-8D8FAA4F52DA}"/>
              </a:ext>
            </a:extLst>
          </p:cNvPr>
          <p:cNvSpPr/>
          <p:nvPr/>
        </p:nvSpPr>
        <p:spPr>
          <a:xfrm>
            <a:off x="1858294" y="7640763"/>
            <a:ext cx="4342407" cy="30615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2000" b="1" dirty="0">
                <a:solidFill>
                  <a:srgbClr val="ED253C"/>
                </a:solidFill>
                <a:latin typeface="Gotham" panose="02000504050000020004" pitchFamily="2" charset="0"/>
              </a:rPr>
              <a:t>SEP - NOV  2025</a:t>
            </a:r>
            <a:endParaRPr sz="1800" b="1" i="0" u="none" strike="noStrike" cap="none" dirty="0">
              <a:solidFill>
                <a:schemeClr val="dk1"/>
              </a:solidFill>
              <a:latin typeface="Arial"/>
              <a:ea typeface="Arial"/>
              <a:cs typeface="Arial"/>
              <a:sym typeface="Arial"/>
            </a:endParaRPr>
          </a:p>
        </p:txBody>
      </p:sp>
      <p:sp>
        <p:nvSpPr>
          <p:cNvPr id="31" name="Google Shape;88;p13">
            <a:extLst>
              <a:ext uri="{FF2B5EF4-FFF2-40B4-BE49-F238E27FC236}">
                <a16:creationId xmlns:a16="http://schemas.microsoft.com/office/drawing/2014/main" id="{F067EB10-23C3-4C51-BD63-E26FB962A7E4}"/>
              </a:ext>
            </a:extLst>
          </p:cNvPr>
          <p:cNvSpPr/>
          <p:nvPr/>
        </p:nvSpPr>
        <p:spPr>
          <a:xfrm>
            <a:off x="2556141" y="8671723"/>
            <a:ext cx="2739525" cy="4571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1600" dirty="0">
                <a:solidFill>
                  <a:srgbClr val="2E3068"/>
                </a:solidFill>
                <a:latin typeface="Gotham" panose="02000504050000020004" pitchFamily="2" charset="0"/>
              </a:rPr>
              <a:t>www.</a:t>
            </a:r>
            <a:r>
              <a:rPr lang="en-US" sz="1400" dirty="0">
                <a:solidFill>
                  <a:srgbClr val="2E3068"/>
                </a:solidFill>
                <a:latin typeface="Gotham" panose="02000504050000020004" pitchFamily="2" charset="0"/>
              </a:rPr>
              <a:t>dubaiautodrome</a:t>
            </a:r>
            <a:r>
              <a:rPr lang="en-US" sz="1600" dirty="0">
                <a:solidFill>
                  <a:srgbClr val="2E3068"/>
                </a:solidFill>
                <a:latin typeface="Gotham" panose="02000504050000020004" pitchFamily="2" charset="0"/>
              </a:rPr>
              <a:t>.ae</a:t>
            </a:r>
            <a:endParaRPr sz="1600" dirty="0">
              <a:solidFill>
                <a:srgbClr val="2E3068"/>
              </a:solidFill>
              <a:latin typeface="Gotham" panose="02000504050000020004" pitchFamily="2" charset="0"/>
            </a:endParaRPr>
          </a:p>
          <a:p>
            <a:pPr marL="0" marR="0" lvl="0" indent="0" algn="ctr" rtl="0">
              <a:lnSpc>
                <a:spcPct val="100000"/>
              </a:lnSpc>
              <a:spcBef>
                <a:spcPts val="0"/>
              </a:spcBef>
              <a:spcAft>
                <a:spcPts val="0"/>
              </a:spcAft>
              <a:buClr>
                <a:schemeClr val="dk1"/>
              </a:buClr>
              <a:buSzPts val="1800"/>
              <a:buFont typeface="Calibri"/>
              <a:buNone/>
            </a:pPr>
            <a:endParaRPr sz="1400" b="1" i="0" u="none" strike="noStrike" cap="none" dirty="0">
              <a:solidFill>
                <a:srgbClr val="2E3068"/>
              </a:solidFill>
              <a:latin typeface="Arial"/>
              <a:ea typeface="Arial"/>
              <a:cs typeface="Arial"/>
              <a:sym typeface="Arial"/>
            </a:endParaRPr>
          </a:p>
        </p:txBody>
      </p:sp>
      <p:pic>
        <p:nvPicPr>
          <p:cNvPr id="2" name="Picture 1" descr="A black background with white text&#10;&#10;Description automatically generated">
            <a:extLst>
              <a:ext uri="{FF2B5EF4-FFF2-40B4-BE49-F238E27FC236}">
                <a16:creationId xmlns:a16="http://schemas.microsoft.com/office/drawing/2014/main" id="{53BB8C7F-7FB0-1363-F1CA-972F76261C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8465" y="9068945"/>
            <a:ext cx="2388164" cy="597041"/>
          </a:xfrm>
          <a:prstGeom prst="rect">
            <a:avLst/>
          </a:prstGeom>
        </p:spPr>
      </p:pic>
    </p:spTree>
    <p:extLst>
      <p:ext uri="{BB962C8B-B14F-4D97-AF65-F5344CB8AC3E}">
        <p14:creationId xmlns:p14="http://schemas.microsoft.com/office/powerpoint/2010/main" val="1729204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90;p13" descr="Logo&#10;&#10;Description automatically generated">
            <a:extLst>
              <a:ext uri="{FF2B5EF4-FFF2-40B4-BE49-F238E27FC236}">
                <a16:creationId xmlns:a16="http://schemas.microsoft.com/office/drawing/2014/main" id="{877E0E39-E2AB-4277-A572-327D032EA9F9}"/>
              </a:ext>
            </a:extLst>
          </p:cNvPr>
          <p:cNvPicPr preferRelativeResize="0"/>
          <p:nvPr/>
        </p:nvPicPr>
        <p:blipFill rotWithShape="1">
          <a:blip r:embed="rId2">
            <a:alphaModFix/>
          </a:blip>
          <a:srcRect l="13611" r="11944"/>
          <a:stretch/>
        </p:blipFill>
        <p:spPr>
          <a:xfrm>
            <a:off x="376425" y="356580"/>
            <a:ext cx="901836" cy="890792"/>
          </a:xfrm>
          <a:prstGeom prst="rect">
            <a:avLst/>
          </a:prstGeom>
          <a:noFill/>
          <a:ln>
            <a:noFill/>
          </a:ln>
        </p:spPr>
      </p:pic>
      <p:sp>
        <p:nvSpPr>
          <p:cNvPr id="10" name="Google Shape;87;p13">
            <a:extLst>
              <a:ext uri="{FF2B5EF4-FFF2-40B4-BE49-F238E27FC236}">
                <a16:creationId xmlns:a16="http://schemas.microsoft.com/office/drawing/2014/main" id="{A5A86B87-FAB1-4E1F-9034-50F12F0E8CC6}"/>
              </a:ext>
            </a:extLst>
          </p:cNvPr>
          <p:cNvSpPr/>
          <p:nvPr/>
        </p:nvSpPr>
        <p:spPr>
          <a:xfrm>
            <a:off x="376425" y="1567409"/>
            <a:ext cx="3606028" cy="421414"/>
          </a:xfrm>
          <a:prstGeom prst="rect">
            <a:avLst/>
          </a:prstGeom>
          <a:noFill/>
          <a:ln>
            <a:noFill/>
          </a:ln>
        </p:spPr>
        <p:txBody>
          <a:bodyPr spcFirstLastPara="1" wrap="square" lIns="91425" tIns="45700" rIns="91425" bIns="45700" anchor="t" anchorCtr="0">
            <a:noAutofit/>
          </a:bodyPr>
          <a:lstStyle/>
          <a:p>
            <a:pPr lvl="0"/>
            <a:r>
              <a:rPr lang="en-US" sz="2000" dirty="0">
                <a:solidFill>
                  <a:srgbClr val="2E3068"/>
                </a:solidFill>
                <a:latin typeface="Gotham Ultra" pitchFamily="50" charset="0"/>
                <a:ea typeface="Calibri"/>
                <a:cs typeface="Calibri"/>
                <a:sym typeface="Calibri"/>
              </a:rPr>
              <a:t>DAKA Term Dates</a:t>
            </a:r>
          </a:p>
        </p:txBody>
      </p:sp>
      <p:sp>
        <p:nvSpPr>
          <p:cNvPr id="7" name="Rectangle 6">
            <a:extLst>
              <a:ext uri="{FF2B5EF4-FFF2-40B4-BE49-F238E27FC236}">
                <a16:creationId xmlns:a16="http://schemas.microsoft.com/office/drawing/2014/main" id="{99C8317F-37F8-40D4-831E-FE217A075D1D}"/>
              </a:ext>
            </a:extLst>
          </p:cNvPr>
          <p:cNvSpPr/>
          <p:nvPr/>
        </p:nvSpPr>
        <p:spPr>
          <a:xfrm>
            <a:off x="376425" y="2426419"/>
            <a:ext cx="5922106" cy="369332"/>
          </a:xfrm>
          <a:prstGeom prst="rect">
            <a:avLst/>
          </a:prstGeom>
        </p:spPr>
        <p:txBody>
          <a:bodyPr wrap="square">
            <a:spAutoFit/>
          </a:bodyPr>
          <a:lstStyle/>
          <a:p>
            <a:pPr lvl="0"/>
            <a:r>
              <a:rPr lang="en-US" dirty="0">
                <a:solidFill>
                  <a:schemeClr val="dk1"/>
                </a:solidFill>
                <a:latin typeface="Gotham" panose="02000504050000020004" pitchFamily="2" charset="0"/>
                <a:ea typeface="Calibri"/>
                <a:cs typeface="Arial"/>
                <a:sym typeface="Arial"/>
              </a:rPr>
              <a:t>Starting Wednesday 10</a:t>
            </a:r>
            <a:r>
              <a:rPr lang="en-US" baseline="30000" dirty="0">
                <a:solidFill>
                  <a:schemeClr val="dk1"/>
                </a:solidFill>
                <a:latin typeface="Gotham" panose="02000504050000020004" pitchFamily="2" charset="0"/>
                <a:ea typeface="Calibri"/>
                <a:cs typeface="Arial"/>
                <a:sym typeface="Arial"/>
              </a:rPr>
              <a:t>th</a:t>
            </a:r>
            <a:r>
              <a:rPr lang="en-US" dirty="0">
                <a:solidFill>
                  <a:schemeClr val="dk1"/>
                </a:solidFill>
                <a:latin typeface="Gotham" panose="02000504050000020004" pitchFamily="2" charset="0"/>
                <a:ea typeface="Calibri"/>
                <a:cs typeface="Arial"/>
                <a:sym typeface="Arial"/>
              </a:rPr>
              <a:t> of SEPTEMBER 2025</a:t>
            </a:r>
          </a:p>
        </p:txBody>
      </p:sp>
      <p:sp>
        <p:nvSpPr>
          <p:cNvPr id="8" name="Google Shape;87;p13">
            <a:extLst>
              <a:ext uri="{FF2B5EF4-FFF2-40B4-BE49-F238E27FC236}">
                <a16:creationId xmlns:a16="http://schemas.microsoft.com/office/drawing/2014/main" id="{31D578E9-7ACB-4B2E-9B89-16BC236A6241}"/>
              </a:ext>
            </a:extLst>
          </p:cNvPr>
          <p:cNvSpPr/>
          <p:nvPr/>
        </p:nvSpPr>
        <p:spPr>
          <a:xfrm>
            <a:off x="376425" y="2098153"/>
            <a:ext cx="1043301" cy="421414"/>
          </a:xfrm>
          <a:prstGeom prst="rect">
            <a:avLst/>
          </a:prstGeom>
          <a:noFill/>
          <a:ln>
            <a:noFill/>
          </a:ln>
        </p:spPr>
        <p:txBody>
          <a:bodyPr spcFirstLastPara="1" wrap="square" lIns="91425" tIns="45700" rIns="91425" bIns="45700" anchor="t" anchorCtr="0">
            <a:noAutofit/>
          </a:bodyPr>
          <a:lstStyle/>
          <a:p>
            <a:pPr lvl="0"/>
            <a:r>
              <a:rPr lang="en-US" sz="1600" dirty="0">
                <a:solidFill>
                  <a:srgbClr val="2E3068"/>
                </a:solidFill>
                <a:latin typeface="Gotham Ultra" pitchFamily="50" charset="0"/>
                <a:ea typeface="Calibri"/>
                <a:cs typeface="Calibri"/>
                <a:sym typeface="Calibri"/>
              </a:rPr>
              <a:t>LEVEL 1</a:t>
            </a:r>
          </a:p>
        </p:txBody>
      </p:sp>
      <p:sp>
        <p:nvSpPr>
          <p:cNvPr id="2" name="Footer Placeholder 1">
            <a:extLst>
              <a:ext uri="{FF2B5EF4-FFF2-40B4-BE49-F238E27FC236}">
                <a16:creationId xmlns:a16="http://schemas.microsoft.com/office/drawing/2014/main" id="{326EC1F2-6295-4FDA-922F-DADC37A0189C}"/>
              </a:ext>
            </a:extLst>
          </p:cNvPr>
          <p:cNvSpPr>
            <a:spLocks noGrp="1"/>
          </p:cNvSpPr>
          <p:nvPr>
            <p:ph type="ftr" sz="quarter" idx="11"/>
          </p:nvPr>
        </p:nvSpPr>
        <p:spPr/>
        <p:txBody>
          <a:bodyPr/>
          <a:lstStyle/>
          <a:p>
            <a:r>
              <a:rPr lang="en-US"/>
              <a:t>www.dubaiautodrome.ae</a:t>
            </a:r>
          </a:p>
        </p:txBody>
      </p:sp>
      <p:sp>
        <p:nvSpPr>
          <p:cNvPr id="3" name="Slide Number Placeholder 2">
            <a:extLst>
              <a:ext uri="{FF2B5EF4-FFF2-40B4-BE49-F238E27FC236}">
                <a16:creationId xmlns:a16="http://schemas.microsoft.com/office/drawing/2014/main" id="{E86130C1-D5D3-4791-9C6A-B7A0DCDD1421}"/>
              </a:ext>
            </a:extLst>
          </p:cNvPr>
          <p:cNvSpPr>
            <a:spLocks noGrp="1"/>
          </p:cNvSpPr>
          <p:nvPr>
            <p:ph type="sldNum" sz="quarter" idx="12"/>
          </p:nvPr>
        </p:nvSpPr>
        <p:spPr/>
        <p:txBody>
          <a:bodyPr/>
          <a:lstStyle/>
          <a:p>
            <a:fld id="{07511B0A-EE5D-4AB2-BD0F-2CC51BC95B13}" type="slidenum">
              <a:rPr lang="en-US" smtClean="0"/>
              <a:t>10</a:t>
            </a:fld>
            <a:endParaRPr lang="en-US"/>
          </a:p>
        </p:txBody>
      </p:sp>
      <p:pic>
        <p:nvPicPr>
          <p:cNvPr id="4" name="Picture 3" descr="Logo&#10;&#10;Description automatically generated with low confidence">
            <a:extLst>
              <a:ext uri="{FF2B5EF4-FFF2-40B4-BE49-F238E27FC236}">
                <a16:creationId xmlns:a16="http://schemas.microsoft.com/office/drawing/2014/main" id="{2CA17C02-6E84-CF20-13D3-369FD21BF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269" y="768096"/>
            <a:ext cx="1150262" cy="479276"/>
          </a:xfrm>
          <a:prstGeom prst="rect">
            <a:avLst/>
          </a:prstGeom>
        </p:spPr>
      </p:pic>
      <p:graphicFrame>
        <p:nvGraphicFramePr>
          <p:cNvPr id="5" name="Google Shape;126;p18">
            <a:extLst>
              <a:ext uri="{FF2B5EF4-FFF2-40B4-BE49-F238E27FC236}">
                <a16:creationId xmlns:a16="http://schemas.microsoft.com/office/drawing/2014/main" id="{EBC0792D-8925-6545-5526-53B712BCEDEC}"/>
              </a:ext>
            </a:extLst>
          </p:cNvPr>
          <p:cNvGraphicFramePr/>
          <p:nvPr>
            <p:extLst>
              <p:ext uri="{D42A27DB-BD31-4B8C-83A1-F6EECF244321}">
                <p14:modId xmlns:p14="http://schemas.microsoft.com/office/powerpoint/2010/main" val="504066721"/>
              </p:ext>
            </p:extLst>
          </p:nvPr>
        </p:nvGraphicFramePr>
        <p:xfrm>
          <a:off x="536855" y="3167870"/>
          <a:ext cx="5784289" cy="5702936"/>
        </p:xfrm>
        <a:graphic>
          <a:graphicData uri="http://schemas.openxmlformats.org/drawingml/2006/table">
            <a:tbl>
              <a:tblPr>
                <a:noFill/>
              </a:tblPr>
              <a:tblGrid>
                <a:gridCol w="1259200">
                  <a:extLst>
                    <a:ext uri="{9D8B030D-6E8A-4147-A177-3AD203B41FA5}">
                      <a16:colId xmlns:a16="http://schemas.microsoft.com/office/drawing/2014/main" val="20000"/>
                    </a:ext>
                  </a:extLst>
                </a:gridCol>
                <a:gridCol w="858764">
                  <a:extLst>
                    <a:ext uri="{9D8B030D-6E8A-4147-A177-3AD203B41FA5}">
                      <a16:colId xmlns:a16="http://schemas.microsoft.com/office/drawing/2014/main" val="20001"/>
                    </a:ext>
                  </a:extLst>
                </a:gridCol>
                <a:gridCol w="1005675">
                  <a:extLst>
                    <a:ext uri="{9D8B030D-6E8A-4147-A177-3AD203B41FA5}">
                      <a16:colId xmlns:a16="http://schemas.microsoft.com/office/drawing/2014/main" val="20002"/>
                    </a:ext>
                  </a:extLst>
                </a:gridCol>
                <a:gridCol w="1890400">
                  <a:extLst>
                    <a:ext uri="{9D8B030D-6E8A-4147-A177-3AD203B41FA5}">
                      <a16:colId xmlns:a16="http://schemas.microsoft.com/office/drawing/2014/main" val="20003"/>
                    </a:ext>
                  </a:extLst>
                </a:gridCol>
                <a:gridCol w="770250">
                  <a:extLst>
                    <a:ext uri="{9D8B030D-6E8A-4147-A177-3AD203B41FA5}">
                      <a16:colId xmlns:a16="http://schemas.microsoft.com/office/drawing/2014/main" val="20004"/>
                    </a:ext>
                  </a:extLst>
                </a:gridCol>
              </a:tblGrid>
              <a:tr h="297426">
                <a:tc>
                  <a:txBody>
                    <a:bodyPr/>
                    <a:lstStyle/>
                    <a:p>
                      <a:pPr marL="0" marR="0" lvl="0" indent="0" algn="ctr" rtl="0">
                        <a:spcBef>
                          <a:spcPts val="0"/>
                        </a:spcBef>
                        <a:spcAft>
                          <a:spcPts val="0"/>
                        </a:spcAft>
                        <a:buNone/>
                      </a:pPr>
                      <a:r>
                        <a:rPr lang="en-US" sz="1200" u="none" strike="noStrike" cap="none" dirty="0">
                          <a:solidFill>
                            <a:schemeClr val="lt1"/>
                          </a:solidFill>
                          <a:latin typeface="Gotham Black" pitchFamily="50" charset="0"/>
                          <a:ea typeface="Arial"/>
                          <a:cs typeface="Arial"/>
                          <a:sym typeface="Arial"/>
                        </a:rPr>
                        <a:t> Date</a:t>
                      </a:r>
                      <a:endParaRPr sz="1200" u="none" strike="noStrike" cap="none" dirty="0">
                        <a:solidFill>
                          <a:schemeClr val="lt1"/>
                        </a:solidFill>
                        <a:latin typeface="Gotham Black" pitchFamily="50" charset="0"/>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US" sz="1200" u="none" strike="noStrike" cap="none">
                          <a:solidFill>
                            <a:schemeClr val="lt1"/>
                          </a:solidFill>
                          <a:latin typeface="Gotham Black" pitchFamily="50" charset="0"/>
                          <a:ea typeface="Arial"/>
                          <a:cs typeface="Arial"/>
                          <a:sym typeface="Arial"/>
                        </a:rPr>
                        <a:t>Location</a:t>
                      </a:r>
                      <a:endParaRPr sz="1200" u="none" strike="noStrike" cap="none">
                        <a:solidFill>
                          <a:schemeClr val="lt1"/>
                        </a:solidFill>
                        <a:latin typeface="Gotham Black" pitchFamily="50"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US" sz="1200" u="none" strike="noStrike" cap="none" dirty="0">
                          <a:solidFill>
                            <a:schemeClr val="lt1"/>
                          </a:solidFill>
                          <a:latin typeface="Gotham Black" pitchFamily="50" charset="0"/>
                          <a:ea typeface="Arial"/>
                          <a:cs typeface="Arial"/>
                          <a:sym typeface="Arial"/>
                        </a:rPr>
                        <a:t>Track</a:t>
                      </a:r>
                      <a:endParaRPr sz="1200" u="none" strike="noStrike" cap="none" dirty="0">
                        <a:solidFill>
                          <a:schemeClr val="lt1"/>
                        </a:solidFill>
                        <a:latin typeface="Gotham Black" pitchFamily="50"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US" sz="1200" u="none" strike="noStrike" cap="none" dirty="0">
                          <a:solidFill>
                            <a:schemeClr val="lt1"/>
                          </a:solidFill>
                          <a:latin typeface="Gotham Black" pitchFamily="50" charset="0"/>
                          <a:ea typeface="Arial"/>
                          <a:cs typeface="Arial"/>
                          <a:sym typeface="Arial"/>
                        </a:rPr>
                        <a:t> Technical Tasks</a:t>
                      </a:r>
                      <a:endParaRPr sz="1200" u="none" strike="noStrike" cap="none" dirty="0">
                        <a:solidFill>
                          <a:schemeClr val="lt1"/>
                        </a:solidFill>
                        <a:latin typeface="Gotham Black" pitchFamily="50"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US" sz="1200" u="none" strike="noStrike" cap="none" dirty="0">
                          <a:solidFill>
                            <a:schemeClr val="lt1"/>
                          </a:solidFill>
                          <a:latin typeface="Gotham Black" pitchFamily="50" charset="0"/>
                          <a:ea typeface="Arial"/>
                          <a:cs typeface="Arial"/>
                          <a:sym typeface="Arial"/>
                        </a:rPr>
                        <a:t> Level</a:t>
                      </a:r>
                      <a:endParaRPr sz="1200" u="none" strike="noStrike" cap="none" dirty="0">
                        <a:solidFill>
                          <a:schemeClr val="lt1"/>
                        </a:solidFill>
                        <a:latin typeface="Gotham Black" pitchFamily="50" charset="0"/>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491957">
                <a:tc>
                  <a:txBody>
                    <a:bodyPr/>
                    <a:lstStyle/>
                    <a:p>
                      <a:pPr marL="0" marR="0" lvl="0" indent="0" algn="ctr" rtl="0">
                        <a:spcBef>
                          <a:spcPts val="0"/>
                        </a:spcBef>
                        <a:spcAft>
                          <a:spcPts val="0"/>
                        </a:spcAft>
                        <a:buNone/>
                      </a:pPr>
                      <a:r>
                        <a:rPr lang="en-US" sz="1000" dirty="0"/>
                        <a:t>Wednesday 10</a:t>
                      </a:r>
                      <a:r>
                        <a:rPr lang="en-US" sz="1000" baseline="30000" dirty="0"/>
                        <a:t>th</a:t>
                      </a:r>
                      <a:r>
                        <a:rPr lang="en-US" sz="1000" dirty="0"/>
                        <a:t> SEP</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Indoor </a:t>
                      </a:r>
                      <a:endParaRPr sz="1000" u="none" strike="noStrike" cap="none">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Clockwise</a:t>
                      </a:r>
                      <a:endParaRPr sz="1000" u="none" strike="noStrike" cap="none" dirty="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Full Daily Maintenance Checklist</a:t>
                      </a:r>
                      <a:endParaRPr sz="1000" u="none" strike="noStrike" cap="none" dirty="0">
                        <a:latin typeface="Arial"/>
                        <a:ea typeface="Arial"/>
                        <a:cs typeface="Arial"/>
                        <a:sym typeface="Arial"/>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11">
                  <a:txBody>
                    <a:bodyPr/>
                    <a:lstStyle/>
                    <a:p>
                      <a:pPr marL="0" marR="0" lvl="0" indent="0" algn="ctr" rtl="0">
                        <a:spcBef>
                          <a:spcPts val="0"/>
                        </a:spcBef>
                        <a:spcAft>
                          <a:spcPts val="0"/>
                        </a:spcAft>
                        <a:buNone/>
                      </a:pPr>
                      <a:r>
                        <a:rPr lang="en-US" sz="1000" u="none" strike="noStrike" cap="none" dirty="0">
                          <a:latin typeface="Arial"/>
                          <a:cs typeface="Arial"/>
                          <a:sym typeface="Arial"/>
                        </a:rPr>
                        <a:t>Beginner Course </a:t>
                      </a:r>
                      <a:endParaRPr sz="1000" u="none" strike="noStrike" cap="none" dirty="0">
                        <a:latin typeface="Arial"/>
                        <a:cs typeface="Arial"/>
                        <a:sym typeface="Arial"/>
                      </a:endParaRPr>
                    </a:p>
                    <a:p>
                      <a:pPr marL="0" marR="0" lvl="0" indent="0" algn="ctr" rtl="0">
                        <a:spcBef>
                          <a:spcPts val="0"/>
                        </a:spcBef>
                        <a:spcAft>
                          <a:spcPts val="0"/>
                        </a:spcAft>
                        <a:buNone/>
                      </a:pPr>
                      <a:r>
                        <a:rPr lang="en-US" sz="1000" u="none" strike="noStrike" cap="none" dirty="0">
                          <a:latin typeface="Arial"/>
                          <a:cs typeface="Arial"/>
                          <a:sym typeface="Arial"/>
                        </a:rPr>
                        <a:t>(Level One)</a:t>
                      </a:r>
                      <a:endParaRPr sz="1000" u="none" strike="noStrike" cap="none" dirty="0">
                        <a:latin typeface="Arial"/>
                        <a:cs typeface="Arial"/>
                        <a:sym typeface="Arial"/>
                      </a:endParaRPr>
                    </a:p>
                  </a:txBody>
                  <a:tcPr marL="0" marR="0" marT="0"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468553">
                <a:tc>
                  <a:txBody>
                    <a:bodyPr/>
                    <a:lstStyle/>
                    <a:p>
                      <a:pPr marL="0" marR="0" lvl="0" indent="0" algn="ctr" rtl="0">
                        <a:spcBef>
                          <a:spcPts val="0"/>
                        </a:spcBef>
                        <a:spcAft>
                          <a:spcPts val="0"/>
                        </a:spcAft>
                        <a:buNone/>
                      </a:pPr>
                      <a:r>
                        <a:rPr lang="en-US" sz="1000" u="none" strike="noStrike" cap="none" dirty="0">
                          <a:latin typeface="+mn-lt"/>
                          <a:ea typeface="Arial"/>
                          <a:cs typeface="Arial"/>
                          <a:sym typeface="Arial"/>
                        </a:rPr>
                        <a:t>Wednesday 17</a:t>
                      </a:r>
                      <a:r>
                        <a:rPr lang="en-US" sz="1000" u="none" strike="noStrike" cap="none" baseline="30000" dirty="0">
                          <a:latin typeface="+mn-lt"/>
                          <a:ea typeface="Arial"/>
                          <a:cs typeface="Arial"/>
                          <a:sym typeface="Arial"/>
                        </a:rPr>
                        <a:t>th</a:t>
                      </a:r>
                      <a:r>
                        <a:rPr lang="en-US" sz="1000" u="none" strike="noStrike" cap="none" dirty="0">
                          <a:latin typeface="+mn-lt"/>
                          <a:ea typeface="Arial"/>
                          <a:cs typeface="Arial"/>
                          <a:sym typeface="Arial"/>
                        </a:rPr>
                        <a:t> SEP</a:t>
                      </a:r>
                      <a:endParaRPr sz="1000" dirty="0">
                        <a:latin typeface="+mn-lt"/>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Indoor </a:t>
                      </a:r>
                      <a:endParaRPr sz="1000" u="none" strike="noStrike" cap="none"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Clockwise</a:t>
                      </a:r>
                      <a:endParaRPr sz="1000" u="none" strike="noStrike" cap="none">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a:solidFill>
                            <a:schemeClr val="dk1"/>
                          </a:solidFill>
                          <a:latin typeface="Arial"/>
                          <a:ea typeface="Arial"/>
                          <a:cs typeface="Arial"/>
                          <a:sym typeface="Arial"/>
                        </a:rPr>
                        <a:t>Wheel Change, Tyre Pressure</a:t>
                      </a:r>
                      <a:endParaRPr sz="1000" u="none" strike="noStrike" cap="none">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vMerge="1">
                  <a:txBody>
                    <a:bodyPr/>
                    <a:lstStyle/>
                    <a:p>
                      <a:endParaRPr dirty="0"/>
                    </a:p>
                  </a:txBody>
                  <a:tcPr marL="0" marR="0" marT="0"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marR="0" lvl="0" indent="0" algn="ctr" rtl="0">
                        <a:spcBef>
                          <a:spcPts val="0"/>
                        </a:spcBef>
                        <a:spcAft>
                          <a:spcPts val="0"/>
                        </a:spcAft>
                        <a:buNone/>
                      </a:pPr>
                      <a:r>
                        <a:rPr lang="en-US" sz="1000" dirty="0"/>
                        <a:t>Wednesday 24</a:t>
                      </a:r>
                      <a:r>
                        <a:rPr lang="en-US" sz="1000" baseline="30000" dirty="0"/>
                        <a:t>th</a:t>
                      </a:r>
                      <a:r>
                        <a:rPr lang="en-US" sz="1000" dirty="0"/>
                        <a:t> SEP</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Indoor </a:t>
                      </a:r>
                      <a:endParaRPr sz="1000" u="none" strike="noStrike" cap="none"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Clockwise</a:t>
                      </a:r>
                      <a:endParaRPr sz="1000" u="none" strike="noStrike" cap="none" dirty="0">
                        <a:latin typeface="Arial"/>
                        <a:ea typeface="Arial"/>
                        <a:cs typeface="Arial"/>
                        <a:sym typeface="Arial"/>
                      </a:endParaRPr>
                    </a:p>
                  </a:txBody>
                  <a:tcPr marL="68575" marR="68575" marT="0" marB="0" anchor="ctr">
                    <a:lnL w="12700" cap="flat" cmpd="sng" algn="ctr">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dirty="0">
                          <a:solidFill>
                            <a:schemeClr val="dk1"/>
                          </a:solidFill>
                          <a:latin typeface="Arial"/>
                          <a:ea typeface="Arial"/>
                          <a:cs typeface="Arial"/>
                          <a:sym typeface="Arial"/>
                        </a:rPr>
                        <a:t>Brake Pads Check &amp; Refit</a:t>
                      </a:r>
                      <a:endParaRPr sz="1000" u="none" strike="noStrike" cap="none" dirty="0">
                        <a:solidFill>
                          <a:schemeClr val="dk1"/>
                        </a:solidFill>
                        <a:latin typeface="Arial"/>
                        <a:ea typeface="Arial"/>
                        <a:cs typeface="Arial"/>
                        <a:sym typeface="Arial"/>
                      </a:endParaRPr>
                    </a:p>
                  </a:txBody>
                  <a:tcPr marL="91450" marR="91450" marT="45725" marB="45725" anchor="ctr"/>
                </a:tc>
                <a:tc vMerge="1">
                  <a:txBody>
                    <a:bodyPr/>
                    <a:lstStyle/>
                    <a:p>
                      <a:endParaRPr lang="en-US"/>
                    </a:p>
                  </a:txBody>
                  <a:tcPr/>
                </a:tc>
                <a:extLst>
                  <a:ext uri="{0D108BD9-81ED-4DB2-BD59-A6C34878D82A}">
                    <a16:rowId xmlns:a16="http://schemas.microsoft.com/office/drawing/2014/main" val="10003"/>
                  </a:ext>
                </a:extLst>
              </a:tr>
              <a:tr h="508000">
                <a:tc>
                  <a:txBody>
                    <a:bodyPr/>
                    <a:lstStyle/>
                    <a:p>
                      <a:pPr marL="0" marR="0" lvl="0" indent="0" algn="ctr" rtl="0">
                        <a:spcBef>
                          <a:spcPts val="0"/>
                        </a:spcBef>
                        <a:spcAft>
                          <a:spcPts val="0"/>
                        </a:spcAft>
                        <a:buNone/>
                      </a:pPr>
                      <a:r>
                        <a:rPr lang="en-US" sz="1000" dirty="0"/>
                        <a:t>Wednesday  1</a:t>
                      </a:r>
                      <a:r>
                        <a:rPr lang="en-US" sz="1000" baseline="30000" dirty="0"/>
                        <a:t>st</a:t>
                      </a:r>
                      <a:r>
                        <a:rPr lang="en-US" sz="1000" dirty="0"/>
                        <a:t> OCT</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Indoor </a:t>
                      </a:r>
                      <a:endParaRPr sz="1000" u="none" strike="noStrike" cap="none"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Clockwise</a:t>
                      </a:r>
                      <a:endParaRPr sz="1000" u="none" strike="noStrike" cap="none">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dirty="0">
                          <a:solidFill>
                            <a:schemeClr val="dk1"/>
                          </a:solidFill>
                          <a:latin typeface="Arial"/>
                          <a:ea typeface="Arial"/>
                          <a:cs typeface="Arial"/>
                          <a:sym typeface="Arial"/>
                        </a:rPr>
                        <a:t>Spark Plugs and Gapping</a:t>
                      </a:r>
                      <a:endParaRPr sz="1000" u="none" strike="noStrike" cap="none" dirty="0">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9525" cap="flat" cmpd="sng">
                      <a:solidFill>
                        <a:schemeClr val="dk1"/>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r h="508000">
                <a:tc>
                  <a:txBody>
                    <a:bodyPr/>
                    <a:lstStyle/>
                    <a:p>
                      <a:pPr marL="0" marR="0" lvl="0" indent="0" algn="ctr" rtl="0">
                        <a:spcBef>
                          <a:spcPts val="0"/>
                        </a:spcBef>
                        <a:spcAft>
                          <a:spcPts val="0"/>
                        </a:spcAft>
                        <a:buNone/>
                      </a:pPr>
                      <a:r>
                        <a:rPr lang="en-US" sz="1000" dirty="0"/>
                        <a:t>Wednesday 8</a:t>
                      </a:r>
                      <a:r>
                        <a:rPr lang="en-US" sz="1000" baseline="30000" dirty="0"/>
                        <a:t>th</a:t>
                      </a:r>
                      <a:r>
                        <a:rPr lang="en-US" sz="1000" dirty="0"/>
                        <a:t> OCT  </a:t>
                      </a:r>
                      <a:endParaRPr sz="1000" dirty="0"/>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Indoor </a:t>
                      </a:r>
                      <a:endParaRPr sz="1000" u="none" strike="noStrike" cap="none"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Anti-Clockwise</a:t>
                      </a:r>
                      <a:endParaRPr sz="1000" u="none" strike="noStrike" cap="none">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dirty="0">
                          <a:solidFill>
                            <a:schemeClr val="dk1"/>
                          </a:solidFill>
                          <a:latin typeface="Arial"/>
                          <a:ea typeface="Arial"/>
                          <a:cs typeface="Arial"/>
                          <a:sym typeface="Arial"/>
                        </a:rPr>
                        <a:t>Brake Fluid Bleed</a:t>
                      </a:r>
                      <a:endParaRPr sz="1000" u="none" strike="noStrike" cap="none" dirty="0">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5"/>
                  </a:ext>
                </a:extLst>
              </a:tr>
              <a:tr h="508000">
                <a:tc>
                  <a:txBody>
                    <a:bodyPr/>
                    <a:lstStyle/>
                    <a:p>
                      <a:pPr marL="0" marR="0" lvl="0" indent="0" algn="ctr" rtl="0">
                        <a:spcBef>
                          <a:spcPts val="0"/>
                        </a:spcBef>
                        <a:spcAft>
                          <a:spcPts val="0"/>
                        </a:spcAft>
                        <a:buNone/>
                      </a:pPr>
                      <a:r>
                        <a:rPr lang="en-US" sz="1000" dirty="0"/>
                        <a:t>Wednesday 15</a:t>
                      </a:r>
                      <a:r>
                        <a:rPr lang="en-US" sz="1000" baseline="30000" dirty="0"/>
                        <a:t>th</a:t>
                      </a:r>
                      <a:r>
                        <a:rPr lang="en-US" sz="1000" dirty="0"/>
                        <a:t> OCT</a:t>
                      </a:r>
                      <a:endParaRPr sz="1000" dirty="0"/>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a:ea typeface="Arial"/>
                          <a:cs typeface="Arial"/>
                          <a:sym typeface="Arial"/>
                        </a:rPr>
                        <a:t>HALF TERM BREAK – NO CLASSES</a:t>
                      </a:r>
                    </a:p>
                  </a:txBody>
                  <a:tcPr marL="68575" marR="68575" marT="0" marB="0" anchor="ctr">
                    <a:lnL w="12700" cap="flat" cmpd="sng" algn="ctr">
                      <a:solidFill>
                        <a:srgbClr val="000000"/>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hMerge="1">
                  <a:txBody>
                    <a:bodyPr/>
                    <a:lstStyle/>
                    <a:p>
                      <a:endParaRPr/>
                    </a:p>
                  </a:txBody>
                  <a:tcPr marL="68575" marR="68575" marT="0" marB="0" anchor="ctr">
                    <a:lnL w="12700" cap="flat" cmpd="sng" algn="ctr">
                      <a:solidFill>
                        <a:srgbClr val="000000"/>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hMerge="1">
                  <a:txBody>
                    <a:bodyPr/>
                    <a:lstStyle/>
                    <a:p>
                      <a:endParaRPr dirty="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vMerge="1">
                  <a:txBody>
                    <a:bodyPr/>
                    <a:lstStyle/>
                    <a:p>
                      <a:endParaRPr lang="en-US"/>
                    </a:p>
                  </a:txBody>
                  <a:tcPr>
                    <a:lnL w="12700" cap="flat" cmpd="sng" algn="ctr">
                      <a:solidFill>
                        <a:schemeClr val="dk1"/>
                      </a:solidFill>
                      <a:prstDash val="solid"/>
                      <a:round/>
                      <a:headEnd type="none" w="sm" len="sm"/>
                      <a:tailEnd type="none" w="sm" len="sm"/>
                    </a:lnL>
                    <a:lnT w="12700" cap="flat" cmpd="sng" algn="ctr">
                      <a:solidFill>
                        <a:schemeClr val="dk1"/>
                      </a:solidFill>
                      <a:prstDash val="solid"/>
                      <a:round/>
                      <a:headEnd type="none" w="sm" len="sm"/>
                      <a:tailEnd type="none" w="sm" len="sm"/>
                    </a:lnT>
                  </a:tcPr>
                </a:tc>
                <a:extLst>
                  <a:ext uri="{0D108BD9-81ED-4DB2-BD59-A6C34878D82A}">
                    <a16:rowId xmlns:a16="http://schemas.microsoft.com/office/drawing/2014/main" val="10007"/>
                  </a:ext>
                </a:extLst>
              </a:tr>
              <a:tr h="508000">
                <a:tc>
                  <a:txBody>
                    <a:bodyPr/>
                    <a:lstStyle/>
                    <a:p>
                      <a:pPr marL="0" marR="0" lvl="0" indent="0" algn="ctr" rtl="0">
                        <a:spcBef>
                          <a:spcPts val="0"/>
                        </a:spcBef>
                        <a:spcAft>
                          <a:spcPts val="0"/>
                        </a:spcAft>
                        <a:buNone/>
                      </a:pPr>
                      <a:r>
                        <a:rPr lang="en-US" sz="1000" dirty="0"/>
                        <a:t>Wednesday 22</a:t>
                      </a:r>
                      <a:r>
                        <a:rPr lang="en-US" sz="1000" baseline="30000" dirty="0"/>
                        <a:t>nd </a:t>
                      </a:r>
                      <a:r>
                        <a:rPr lang="en-US" sz="1000" dirty="0"/>
                        <a:t>OCT</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Indoor</a:t>
                      </a:r>
                      <a:endParaRPr sz="1000" u="none" strike="noStrike" cap="none"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Anti-Clockwise</a:t>
                      </a:r>
                      <a:endParaRPr sz="1000" u="none" strike="noStrike" cap="none" dirty="0">
                        <a:latin typeface="Arial"/>
                        <a:ea typeface="Arial"/>
                        <a:cs typeface="Arial"/>
                        <a:sym typeface="Arial"/>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dirty="0">
                          <a:solidFill>
                            <a:schemeClr val="dk1"/>
                          </a:solidFill>
                          <a:latin typeface="Arial"/>
                          <a:ea typeface="Arial"/>
                          <a:cs typeface="Arial"/>
                          <a:sym typeface="Arial"/>
                        </a:rPr>
                        <a:t>Carburetor Removal &amp; Refit </a:t>
                      </a:r>
                      <a:endParaRPr sz="1000" u="none" strike="noStrike" cap="none" dirty="0">
                        <a:solidFill>
                          <a:schemeClr val="dk1"/>
                        </a:solidFill>
                        <a:latin typeface="Arial"/>
                        <a:ea typeface="Arial"/>
                        <a:cs typeface="Arial"/>
                        <a:sym typeface="Arial"/>
                      </a:endParaRP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vMerge="1">
                  <a:txBody>
                    <a:bodyPr/>
                    <a:lstStyle/>
                    <a:p>
                      <a:endParaRPr lang="en-GB"/>
                    </a:p>
                  </a:txBody>
                  <a:tcPr/>
                </a:tc>
                <a:extLst>
                  <a:ext uri="{0D108BD9-81ED-4DB2-BD59-A6C34878D82A}">
                    <a16:rowId xmlns:a16="http://schemas.microsoft.com/office/drawing/2014/main" val="1382872159"/>
                  </a:ext>
                </a:extLst>
              </a:tr>
              <a:tr h="508000">
                <a:tc>
                  <a:txBody>
                    <a:bodyPr/>
                    <a:lstStyle/>
                    <a:p>
                      <a:pPr marL="0" marR="0" lvl="0" indent="0" algn="ctr" rtl="0">
                        <a:spcBef>
                          <a:spcPts val="0"/>
                        </a:spcBef>
                        <a:spcAft>
                          <a:spcPts val="0"/>
                        </a:spcAft>
                        <a:buNone/>
                      </a:pPr>
                      <a:r>
                        <a:rPr lang="en-US" sz="1000" dirty="0"/>
                        <a:t>Wednesday 29</a:t>
                      </a:r>
                      <a:r>
                        <a:rPr lang="en-US" sz="1000" baseline="30000" dirty="0"/>
                        <a:t>th </a:t>
                      </a:r>
                      <a:r>
                        <a:rPr lang="en-US" sz="1000" dirty="0"/>
                        <a:t>OCT</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Indoor </a:t>
                      </a:r>
                      <a:endParaRPr sz="1000" u="none" strike="noStrike" cap="none"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Clockwise</a:t>
                      </a:r>
                      <a:endParaRPr sz="1000" u="none" strike="noStrike" cap="none" dirty="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dirty="0">
                          <a:solidFill>
                            <a:schemeClr val="dk1"/>
                          </a:solidFill>
                          <a:latin typeface="Arial"/>
                          <a:ea typeface="Arial"/>
                          <a:cs typeface="Arial"/>
                          <a:sym typeface="Arial"/>
                        </a:rPr>
                        <a:t>Oil Change</a:t>
                      </a:r>
                      <a:endParaRPr sz="1000" u="none" strike="noStrike" cap="none" dirty="0">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8"/>
                  </a:ext>
                </a:extLst>
              </a:tr>
              <a:tr h="508000">
                <a:tc>
                  <a:txBody>
                    <a:bodyPr/>
                    <a:lstStyle/>
                    <a:p>
                      <a:pPr marL="0" marR="0" lvl="0" indent="0" algn="ctr" rtl="0">
                        <a:spcBef>
                          <a:spcPts val="0"/>
                        </a:spcBef>
                        <a:spcAft>
                          <a:spcPts val="0"/>
                        </a:spcAft>
                        <a:buNone/>
                      </a:pPr>
                      <a:r>
                        <a:rPr lang="en-US" sz="1000" dirty="0"/>
                        <a:t>Wednesday 5</a:t>
                      </a:r>
                      <a:r>
                        <a:rPr lang="en-US" sz="1000" baseline="30000" dirty="0"/>
                        <a:t>th</a:t>
                      </a:r>
                      <a:r>
                        <a:rPr lang="en-US" sz="1000" dirty="0"/>
                        <a:t> NOV</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Indoor</a:t>
                      </a:r>
                      <a:endParaRPr sz="1000" u="none" strike="noStrike" cap="none">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Clockwise</a:t>
                      </a:r>
                      <a:endParaRPr sz="1000" u="none" strike="noStrike" cap="none" dirty="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dirty="0">
                          <a:solidFill>
                            <a:schemeClr val="dk1"/>
                          </a:solidFill>
                          <a:latin typeface="Arial"/>
                          <a:ea typeface="Arial"/>
                          <a:cs typeface="Arial"/>
                          <a:sym typeface="Arial"/>
                        </a:rPr>
                        <a:t>Air Filter Removal &amp; Cleaning</a:t>
                      </a:r>
                      <a:endParaRPr sz="1000" u="none" strike="noStrike" cap="none" dirty="0">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9"/>
                  </a:ext>
                </a:extLst>
              </a:tr>
              <a:tr h="508000">
                <a:tc>
                  <a:txBody>
                    <a:bodyPr/>
                    <a:lstStyle/>
                    <a:p>
                      <a:pPr marL="0" marR="0" lvl="0" indent="0" algn="ctr" rtl="0">
                        <a:spcBef>
                          <a:spcPts val="0"/>
                        </a:spcBef>
                        <a:spcAft>
                          <a:spcPts val="0"/>
                        </a:spcAft>
                        <a:buNone/>
                      </a:pPr>
                      <a:r>
                        <a:rPr lang="en-US" sz="1000" dirty="0"/>
                        <a:t>Wednesday 12</a:t>
                      </a:r>
                      <a:r>
                        <a:rPr lang="en-US" sz="1000" baseline="30000" dirty="0"/>
                        <a:t>th</a:t>
                      </a:r>
                      <a:r>
                        <a:rPr lang="en-US" sz="1000" dirty="0"/>
                        <a:t> NOV</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Indoor</a:t>
                      </a:r>
                      <a:endParaRPr sz="1000" u="none" strike="noStrike" cap="none">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Race Day</a:t>
                      </a:r>
                      <a:endParaRPr sz="1000" u="none" strike="noStrike" cap="none"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dirty="0">
                          <a:solidFill>
                            <a:schemeClr val="dk1"/>
                          </a:solidFill>
                          <a:latin typeface="Arial"/>
                          <a:ea typeface="Arial"/>
                          <a:cs typeface="Arial"/>
                          <a:sym typeface="Arial"/>
                        </a:rPr>
                        <a:t>Rear Sprocket Alignment </a:t>
                      </a:r>
                      <a:endParaRPr sz="1000" u="none" strike="noStrike" cap="none" dirty="0">
                        <a:solidFill>
                          <a:schemeClr val="dk1"/>
                        </a:solidFill>
                        <a:latin typeface="Arial"/>
                        <a:ea typeface="Arial"/>
                        <a:cs typeface="Arial"/>
                        <a:sym typeface="Arial"/>
                      </a:endParaRP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vMerge="1">
                  <a:txBody>
                    <a:bodyPr/>
                    <a:lstStyle/>
                    <a:p>
                      <a:endParaRPr lang="en-GB"/>
                    </a:p>
                  </a:txBody>
                  <a:tcPr/>
                </a:tc>
                <a:extLst>
                  <a:ext uri="{0D108BD9-81ED-4DB2-BD59-A6C34878D82A}">
                    <a16:rowId xmlns:a16="http://schemas.microsoft.com/office/drawing/2014/main" val="3013994561"/>
                  </a:ext>
                </a:extLst>
              </a:tr>
              <a:tr h="508000">
                <a:tc>
                  <a:txBody>
                    <a:bodyPr/>
                    <a:lstStyle/>
                    <a:p>
                      <a:pPr marL="0" marR="0" lvl="0" indent="0" algn="ctr" rtl="0">
                        <a:spcBef>
                          <a:spcPts val="0"/>
                        </a:spcBef>
                        <a:spcAft>
                          <a:spcPts val="0"/>
                        </a:spcAft>
                        <a:buNone/>
                      </a:pPr>
                      <a:r>
                        <a:rPr lang="en-US" sz="1000" dirty="0"/>
                        <a:t>Wednesday 19</a:t>
                      </a:r>
                      <a:r>
                        <a:rPr lang="en-US" sz="1000" baseline="30000" dirty="0"/>
                        <a:t>th</a:t>
                      </a:r>
                      <a:r>
                        <a:rPr lang="en-US" sz="1000" dirty="0"/>
                        <a:t> NOV</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Outdoor</a:t>
                      </a:r>
                      <a:endParaRPr sz="1000" u="none" strike="noStrike" cap="none"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International</a:t>
                      </a:r>
                      <a:endParaRPr sz="1000" u="none" strike="noStrike" cap="none" dirty="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Introduction to Outdoor track</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627469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87;p13">
            <a:extLst>
              <a:ext uri="{FF2B5EF4-FFF2-40B4-BE49-F238E27FC236}">
                <a16:creationId xmlns:a16="http://schemas.microsoft.com/office/drawing/2014/main" id="{A5A86B87-FAB1-4E1F-9034-50F12F0E8CC6}"/>
              </a:ext>
            </a:extLst>
          </p:cNvPr>
          <p:cNvSpPr/>
          <p:nvPr/>
        </p:nvSpPr>
        <p:spPr>
          <a:xfrm>
            <a:off x="376424" y="1459121"/>
            <a:ext cx="4075259" cy="421414"/>
          </a:xfrm>
          <a:prstGeom prst="rect">
            <a:avLst/>
          </a:prstGeom>
          <a:noFill/>
          <a:ln>
            <a:noFill/>
          </a:ln>
        </p:spPr>
        <p:txBody>
          <a:bodyPr spcFirstLastPara="1" wrap="square" lIns="91425" tIns="45700" rIns="91425" bIns="45700" anchor="t" anchorCtr="0">
            <a:noAutofit/>
          </a:bodyPr>
          <a:lstStyle/>
          <a:p>
            <a:pPr lvl="0"/>
            <a:r>
              <a:rPr lang="en-US" sz="2000" dirty="0">
                <a:solidFill>
                  <a:srgbClr val="2E3068"/>
                </a:solidFill>
                <a:latin typeface="Gotham Ultra" pitchFamily="50" charset="0"/>
                <a:ea typeface="Calibri"/>
                <a:cs typeface="Calibri"/>
                <a:sym typeface="Calibri"/>
              </a:rPr>
              <a:t>DAKA Term Dates – LEVEL 2</a:t>
            </a:r>
          </a:p>
        </p:txBody>
      </p:sp>
      <p:sp>
        <p:nvSpPr>
          <p:cNvPr id="7" name="Rectangle 6">
            <a:extLst>
              <a:ext uri="{FF2B5EF4-FFF2-40B4-BE49-F238E27FC236}">
                <a16:creationId xmlns:a16="http://schemas.microsoft.com/office/drawing/2014/main" id="{99C8317F-37F8-40D4-831E-FE217A075D1D}"/>
              </a:ext>
            </a:extLst>
          </p:cNvPr>
          <p:cNvSpPr/>
          <p:nvPr/>
        </p:nvSpPr>
        <p:spPr>
          <a:xfrm>
            <a:off x="376424" y="2089529"/>
            <a:ext cx="6226081" cy="369332"/>
          </a:xfrm>
          <a:prstGeom prst="rect">
            <a:avLst/>
          </a:prstGeom>
        </p:spPr>
        <p:txBody>
          <a:bodyPr wrap="square">
            <a:spAutoFit/>
          </a:bodyPr>
          <a:lstStyle/>
          <a:p>
            <a:pPr lvl="0"/>
            <a:r>
              <a:rPr lang="en-US" dirty="0">
                <a:solidFill>
                  <a:schemeClr val="dk1"/>
                </a:solidFill>
                <a:latin typeface="Gotham" panose="02000504050000020004" pitchFamily="2" charset="0"/>
                <a:ea typeface="Calibri"/>
                <a:cs typeface="Arial"/>
                <a:sym typeface="Arial"/>
              </a:rPr>
              <a:t>Starting TUESDAY 9</a:t>
            </a:r>
            <a:r>
              <a:rPr lang="en-US" baseline="30000" dirty="0">
                <a:solidFill>
                  <a:schemeClr val="dk1"/>
                </a:solidFill>
                <a:latin typeface="Gotham" panose="02000504050000020004" pitchFamily="2" charset="0"/>
                <a:ea typeface="Calibri"/>
                <a:cs typeface="Arial"/>
                <a:sym typeface="Arial"/>
              </a:rPr>
              <a:t>th</a:t>
            </a:r>
            <a:r>
              <a:rPr lang="en-US" dirty="0">
                <a:solidFill>
                  <a:schemeClr val="dk1"/>
                </a:solidFill>
                <a:latin typeface="Gotham" panose="02000504050000020004" pitchFamily="2" charset="0"/>
                <a:ea typeface="Calibri"/>
                <a:cs typeface="Arial"/>
                <a:sym typeface="Arial"/>
              </a:rPr>
              <a:t> of SEPTEMBER 2025</a:t>
            </a:r>
          </a:p>
        </p:txBody>
      </p:sp>
      <p:graphicFrame>
        <p:nvGraphicFramePr>
          <p:cNvPr id="12" name="Google Shape;127;p18">
            <a:extLst>
              <a:ext uri="{FF2B5EF4-FFF2-40B4-BE49-F238E27FC236}">
                <a16:creationId xmlns:a16="http://schemas.microsoft.com/office/drawing/2014/main" id="{B81EF4EE-382B-4105-BB7D-71E91EA66E44}"/>
              </a:ext>
            </a:extLst>
          </p:cNvPr>
          <p:cNvGraphicFramePr/>
          <p:nvPr>
            <p:extLst>
              <p:ext uri="{D42A27DB-BD31-4B8C-83A1-F6EECF244321}">
                <p14:modId xmlns:p14="http://schemas.microsoft.com/office/powerpoint/2010/main" val="1414815015"/>
              </p:ext>
            </p:extLst>
          </p:nvPr>
        </p:nvGraphicFramePr>
        <p:xfrm>
          <a:off x="471969" y="2510943"/>
          <a:ext cx="5784290" cy="5720638"/>
        </p:xfrm>
        <a:graphic>
          <a:graphicData uri="http://schemas.openxmlformats.org/drawingml/2006/table">
            <a:tbl>
              <a:tblPr>
                <a:noFill/>
              </a:tblPr>
              <a:tblGrid>
                <a:gridCol w="1274467">
                  <a:extLst>
                    <a:ext uri="{9D8B030D-6E8A-4147-A177-3AD203B41FA5}">
                      <a16:colId xmlns:a16="http://schemas.microsoft.com/office/drawing/2014/main" val="20000"/>
                    </a:ext>
                  </a:extLst>
                </a:gridCol>
                <a:gridCol w="838469">
                  <a:extLst>
                    <a:ext uri="{9D8B030D-6E8A-4147-A177-3AD203B41FA5}">
                      <a16:colId xmlns:a16="http://schemas.microsoft.com/office/drawing/2014/main" val="20001"/>
                    </a:ext>
                  </a:extLst>
                </a:gridCol>
                <a:gridCol w="978446">
                  <a:extLst>
                    <a:ext uri="{9D8B030D-6E8A-4147-A177-3AD203B41FA5}">
                      <a16:colId xmlns:a16="http://schemas.microsoft.com/office/drawing/2014/main" val="20002"/>
                    </a:ext>
                  </a:extLst>
                </a:gridCol>
                <a:gridCol w="1822051">
                  <a:extLst>
                    <a:ext uri="{9D8B030D-6E8A-4147-A177-3AD203B41FA5}">
                      <a16:colId xmlns:a16="http://schemas.microsoft.com/office/drawing/2014/main" val="20003"/>
                    </a:ext>
                  </a:extLst>
                </a:gridCol>
                <a:gridCol w="870857">
                  <a:extLst>
                    <a:ext uri="{9D8B030D-6E8A-4147-A177-3AD203B41FA5}">
                      <a16:colId xmlns:a16="http://schemas.microsoft.com/office/drawing/2014/main" val="20004"/>
                    </a:ext>
                  </a:extLst>
                </a:gridCol>
              </a:tblGrid>
              <a:tr h="297989">
                <a:tc>
                  <a:txBody>
                    <a:bodyPr/>
                    <a:lstStyle/>
                    <a:p>
                      <a:pPr marL="0" marR="0" lvl="0" indent="0" algn="ctr" rtl="0">
                        <a:spcBef>
                          <a:spcPts val="0"/>
                        </a:spcBef>
                        <a:spcAft>
                          <a:spcPts val="0"/>
                        </a:spcAft>
                        <a:buNone/>
                      </a:pPr>
                      <a:r>
                        <a:rPr lang="en-US" sz="1200" dirty="0">
                          <a:solidFill>
                            <a:schemeClr val="lt1"/>
                          </a:solidFill>
                          <a:latin typeface="Gotham Black" pitchFamily="50" charset="0"/>
                          <a:ea typeface="Arial"/>
                          <a:cs typeface="Arial"/>
                          <a:sym typeface="Arial"/>
                        </a:rPr>
                        <a:t>Date</a:t>
                      </a:r>
                      <a:endParaRPr sz="1200" dirty="0">
                        <a:solidFill>
                          <a:schemeClr val="lt1"/>
                        </a:solidFill>
                        <a:latin typeface="Gotham Black" pitchFamily="50" charset="0"/>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US" sz="1200" dirty="0">
                          <a:solidFill>
                            <a:schemeClr val="lt1"/>
                          </a:solidFill>
                          <a:latin typeface="Gotham Black" pitchFamily="50" charset="0"/>
                          <a:ea typeface="Arial"/>
                          <a:cs typeface="Arial"/>
                          <a:sym typeface="Arial"/>
                        </a:rPr>
                        <a:t>Location</a:t>
                      </a:r>
                      <a:endParaRPr sz="1200" dirty="0">
                        <a:solidFill>
                          <a:schemeClr val="lt1"/>
                        </a:solidFill>
                        <a:latin typeface="Gotham Black" pitchFamily="50"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US" sz="1200" dirty="0">
                          <a:solidFill>
                            <a:schemeClr val="lt1"/>
                          </a:solidFill>
                          <a:latin typeface="Gotham Black" pitchFamily="50" charset="0"/>
                          <a:ea typeface="Arial"/>
                          <a:cs typeface="Arial"/>
                          <a:sym typeface="Arial"/>
                        </a:rPr>
                        <a:t>Track</a:t>
                      </a:r>
                      <a:endParaRPr sz="1200" dirty="0">
                        <a:solidFill>
                          <a:schemeClr val="lt1"/>
                        </a:solidFill>
                        <a:latin typeface="Gotham Black" pitchFamily="50"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US" sz="1200" dirty="0">
                          <a:solidFill>
                            <a:schemeClr val="lt1"/>
                          </a:solidFill>
                          <a:latin typeface="Gotham Black" pitchFamily="50" charset="0"/>
                          <a:ea typeface="Arial"/>
                          <a:cs typeface="Arial"/>
                          <a:sym typeface="Arial"/>
                        </a:rPr>
                        <a:t> Technical </a:t>
                      </a:r>
                      <a:endParaRPr sz="1200" dirty="0">
                        <a:solidFill>
                          <a:schemeClr val="lt1"/>
                        </a:solidFill>
                        <a:latin typeface="Gotham Black" pitchFamily="50" charset="0"/>
                        <a:ea typeface="Arial"/>
                        <a:cs typeface="Arial"/>
                        <a:sym typeface="Arial"/>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US" sz="1200" dirty="0">
                          <a:solidFill>
                            <a:schemeClr val="lt1"/>
                          </a:solidFill>
                          <a:latin typeface="Gotham Black" pitchFamily="50" charset="0"/>
                          <a:ea typeface="Arial"/>
                          <a:cs typeface="Arial"/>
                          <a:sym typeface="Arial"/>
                        </a:rPr>
                        <a:t> Level</a:t>
                      </a:r>
                      <a:endParaRPr sz="1200" dirty="0">
                        <a:solidFill>
                          <a:schemeClr val="lt1"/>
                        </a:solidFill>
                        <a:latin typeface="Gotham Black" pitchFamily="50" charset="0"/>
                        <a:ea typeface="Arial"/>
                        <a:cs typeface="Arial"/>
                        <a:sym typeface="Arial"/>
                      </a:endParaRPr>
                    </a:p>
                  </a:txBody>
                  <a:tcPr marL="0" marR="0" marT="0" marB="0" anchor="ctr">
                    <a:lnL w="12700" cap="flat" cmpd="sng">
                      <a:solidFill>
                        <a:schemeClr val="dk1"/>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493294">
                <a:tc>
                  <a:txBody>
                    <a:bodyPr/>
                    <a:lstStyle/>
                    <a:p>
                      <a:pPr marL="0" marR="0" lvl="0" indent="0" algn="ctr" rtl="0">
                        <a:spcBef>
                          <a:spcPts val="0"/>
                        </a:spcBef>
                        <a:spcAft>
                          <a:spcPts val="0"/>
                        </a:spcAft>
                        <a:buNone/>
                      </a:pPr>
                      <a:r>
                        <a:rPr lang="en-US" sz="1000" dirty="0"/>
                        <a:t>Tuesday 9</a:t>
                      </a:r>
                      <a:r>
                        <a:rPr lang="en-US" sz="1000" baseline="30000" dirty="0"/>
                        <a:t>th</a:t>
                      </a:r>
                      <a:r>
                        <a:rPr lang="en-US" sz="1000" dirty="0"/>
                        <a:t> SEP</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dirty="0">
                          <a:latin typeface="Arial"/>
                          <a:ea typeface="Arial"/>
                          <a:cs typeface="Arial"/>
                          <a:sym typeface="Arial"/>
                        </a:rPr>
                        <a:t>Outdoor</a:t>
                      </a:r>
                      <a:endParaRPr sz="1000"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a:latin typeface="Arial"/>
                          <a:ea typeface="Arial"/>
                          <a:cs typeface="Arial"/>
                          <a:sym typeface="Arial"/>
                        </a:rPr>
                        <a:t>Cadet</a:t>
                      </a:r>
                      <a:endParaRPr sz="100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a:solidFill>
                            <a:schemeClr val="dk1"/>
                          </a:solidFill>
                          <a:latin typeface="Arial"/>
                          <a:ea typeface="Arial"/>
                          <a:cs typeface="Arial"/>
                          <a:sym typeface="Arial"/>
                        </a:rPr>
                        <a:t>Carburetor Cleaning</a:t>
                      </a:r>
                      <a:endParaRPr sz="1000">
                        <a:solidFill>
                          <a:schemeClr val="dk1"/>
                        </a:solidFill>
                        <a:latin typeface="Arial"/>
                        <a:ea typeface="Arial"/>
                        <a:cs typeface="Arial"/>
                        <a:sym typeface="Arial"/>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1000" dirty="0">
                        <a:latin typeface="Arial"/>
                        <a:ea typeface="Arial"/>
                        <a:cs typeface="Arial"/>
                        <a:sym typeface="Aria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66431">
                <a:tc>
                  <a:txBody>
                    <a:bodyPr/>
                    <a:lstStyle/>
                    <a:p>
                      <a:pPr marL="0" marR="0" lvl="0" indent="0" algn="ctr" rtl="0">
                        <a:spcBef>
                          <a:spcPts val="0"/>
                        </a:spcBef>
                        <a:spcAft>
                          <a:spcPts val="0"/>
                        </a:spcAft>
                        <a:buNone/>
                      </a:pPr>
                      <a:r>
                        <a:rPr lang="en-US" sz="1000" u="none" strike="noStrike" cap="none" dirty="0">
                          <a:latin typeface="+mn-lt"/>
                          <a:ea typeface="Arial"/>
                          <a:cs typeface="Arial"/>
                          <a:sym typeface="Arial"/>
                        </a:rPr>
                        <a:t>Tuesday 16</a:t>
                      </a:r>
                      <a:r>
                        <a:rPr lang="en-US" sz="1000" u="none" strike="noStrike" cap="none" baseline="30000" dirty="0">
                          <a:latin typeface="+mn-lt"/>
                          <a:ea typeface="Arial"/>
                          <a:cs typeface="Arial"/>
                          <a:sym typeface="Arial"/>
                        </a:rPr>
                        <a:t>th</a:t>
                      </a:r>
                      <a:r>
                        <a:rPr lang="en-US" sz="1000" u="none" strike="noStrike" cap="none" dirty="0">
                          <a:latin typeface="+mn-lt"/>
                          <a:ea typeface="Arial"/>
                          <a:cs typeface="Arial"/>
                          <a:sym typeface="Arial"/>
                        </a:rPr>
                        <a:t> SEP</a:t>
                      </a:r>
                      <a:endParaRPr sz="1000" dirty="0">
                        <a:latin typeface="+mn-lt"/>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a:latin typeface="Arial"/>
                          <a:ea typeface="Arial"/>
                          <a:cs typeface="Arial"/>
                          <a:sym typeface="Arial"/>
                        </a:rPr>
                        <a:t>Outdoor</a:t>
                      </a:r>
                      <a:endParaRPr sz="100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dirty="0">
                          <a:latin typeface="Arial"/>
                          <a:ea typeface="Arial"/>
                          <a:cs typeface="Arial"/>
                          <a:sym typeface="Arial"/>
                        </a:rPr>
                        <a:t>Cadet</a:t>
                      </a:r>
                      <a:endParaRPr sz="1000" dirty="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a:solidFill>
                            <a:schemeClr val="dk1"/>
                          </a:solidFill>
                          <a:latin typeface="Arial"/>
                          <a:ea typeface="Arial"/>
                          <a:cs typeface="Arial"/>
                          <a:sym typeface="Arial"/>
                        </a:rPr>
                        <a:t>Drive belt adjust, remove, replace</a:t>
                      </a:r>
                      <a:endParaRPr sz="1000">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rowSpan="10">
                  <a:txBody>
                    <a:bodyPr/>
                    <a:lstStyle/>
                    <a:p>
                      <a:pPr marL="0" marR="0" lvl="0" indent="0" algn="ctr" rtl="0">
                        <a:spcBef>
                          <a:spcPts val="0"/>
                        </a:spcBef>
                        <a:spcAft>
                          <a:spcPts val="0"/>
                        </a:spcAft>
                        <a:buNone/>
                      </a:pPr>
                      <a:r>
                        <a:rPr lang="en-US" sz="1000" dirty="0">
                          <a:latin typeface="Arial"/>
                          <a:ea typeface="Arial"/>
                          <a:cs typeface="Arial"/>
                          <a:sym typeface="Arial"/>
                        </a:rPr>
                        <a:t>Advanced Course</a:t>
                      </a:r>
                      <a:endParaRPr sz="1000" dirty="0">
                        <a:latin typeface="Arial"/>
                        <a:ea typeface="Arial"/>
                        <a:cs typeface="Arial"/>
                        <a:sym typeface="Arial"/>
                      </a:endParaRPr>
                    </a:p>
                    <a:p>
                      <a:pPr marL="0" marR="0" lvl="0" indent="0" algn="ctr" rtl="0">
                        <a:spcBef>
                          <a:spcPts val="0"/>
                        </a:spcBef>
                        <a:spcAft>
                          <a:spcPts val="0"/>
                        </a:spcAft>
                        <a:buNone/>
                      </a:pPr>
                      <a:r>
                        <a:rPr lang="en-US" sz="1000" dirty="0">
                          <a:latin typeface="Arial"/>
                          <a:ea typeface="Arial"/>
                          <a:cs typeface="Arial"/>
                          <a:sym typeface="Arial"/>
                        </a:rPr>
                        <a:t>(Level Two)</a:t>
                      </a:r>
                      <a:endParaRPr sz="1000" dirty="0">
                        <a:latin typeface="Arial"/>
                        <a:ea typeface="Arial"/>
                        <a:cs typeface="Arial"/>
                        <a:sym typeface="Aria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5011">
                <a:tc>
                  <a:txBody>
                    <a:bodyPr/>
                    <a:lstStyle/>
                    <a:p>
                      <a:pPr marL="0" marR="0" lvl="0" indent="0" algn="ctr" rtl="0">
                        <a:spcBef>
                          <a:spcPts val="0"/>
                        </a:spcBef>
                        <a:spcAft>
                          <a:spcPts val="0"/>
                        </a:spcAft>
                        <a:buNone/>
                      </a:pPr>
                      <a:r>
                        <a:rPr lang="en-US" sz="1000" dirty="0"/>
                        <a:t>Tuesday 23</a:t>
                      </a:r>
                      <a:r>
                        <a:rPr lang="en-US" sz="1000" baseline="30000" dirty="0"/>
                        <a:t>rd</a:t>
                      </a:r>
                      <a:r>
                        <a:rPr lang="en-US" sz="1000" dirty="0"/>
                        <a:t> SEP</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dirty="0">
                          <a:latin typeface="Arial"/>
                          <a:ea typeface="Arial"/>
                          <a:cs typeface="Arial"/>
                          <a:sym typeface="Arial"/>
                        </a:rPr>
                        <a:t>Outdoor</a:t>
                      </a:r>
                      <a:endParaRPr sz="1000"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dirty="0">
                          <a:latin typeface="Arial"/>
                          <a:ea typeface="Arial"/>
                          <a:cs typeface="Arial"/>
                          <a:sym typeface="Arial"/>
                        </a:rPr>
                        <a:t>Cadet</a:t>
                      </a:r>
                      <a:endParaRPr sz="1000" dirty="0">
                        <a:latin typeface="Arial"/>
                        <a:ea typeface="Arial"/>
                        <a:cs typeface="Arial"/>
                        <a:sym typeface="Arial"/>
                      </a:endParaRPr>
                    </a:p>
                  </a:txBody>
                  <a:tcPr marL="68575" marR="68575" marT="0" marB="0" anchor="ctr">
                    <a:lnL w="12700" cap="flat" cmpd="sng" algn="ctr">
                      <a:solidFill>
                        <a:schemeClr val="dk1"/>
                      </a:solidFill>
                      <a:prstDash val="solid"/>
                      <a:round/>
                      <a:headEnd type="none" w="sm" len="sm"/>
                      <a:tailEnd type="none" w="sm" len="sm"/>
                    </a:ln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dirty="0">
                          <a:solidFill>
                            <a:schemeClr val="dk1"/>
                          </a:solidFill>
                          <a:latin typeface="Arial"/>
                          <a:ea typeface="Arial"/>
                          <a:cs typeface="Arial"/>
                          <a:sym typeface="Arial"/>
                        </a:rPr>
                        <a:t>Steering Column removal &amp; refit</a:t>
                      </a:r>
                      <a:endParaRPr sz="1000" dirty="0">
                        <a:solidFill>
                          <a:schemeClr val="dk1"/>
                        </a:solidFill>
                        <a:latin typeface="Arial"/>
                        <a:ea typeface="Arial"/>
                        <a:cs typeface="Arial"/>
                        <a:sym typeface="Arial"/>
                      </a:endParaRPr>
                    </a:p>
                  </a:txBody>
                  <a:tcPr marL="91450" marR="91450" marT="45725" marB="45725" anchor="ctr"/>
                </a:tc>
                <a:tc vMerge="1">
                  <a:txBody>
                    <a:bodyPr/>
                    <a:lstStyle/>
                    <a:p>
                      <a:endParaRPr lang="en-US"/>
                    </a:p>
                  </a:txBody>
                  <a:tcPr/>
                </a:tc>
                <a:extLst>
                  <a:ext uri="{0D108BD9-81ED-4DB2-BD59-A6C34878D82A}">
                    <a16:rowId xmlns:a16="http://schemas.microsoft.com/office/drawing/2014/main" val="10003"/>
                  </a:ext>
                </a:extLst>
              </a:tr>
              <a:tr h="505326">
                <a:tc>
                  <a:txBody>
                    <a:bodyPr/>
                    <a:lstStyle/>
                    <a:p>
                      <a:pPr marL="0" marR="0" lvl="0" indent="0" algn="ctr" rtl="0">
                        <a:spcBef>
                          <a:spcPts val="0"/>
                        </a:spcBef>
                        <a:spcAft>
                          <a:spcPts val="0"/>
                        </a:spcAft>
                        <a:buNone/>
                      </a:pPr>
                      <a:r>
                        <a:rPr lang="en-US" sz="1000" dirty="0"/>
                        <a:t>Tuesday  30</a:t>
                      </a:r>
                      <a:r>
                        <a:rPr lang="en-US" sz="1000" baseline="30000" dirty="0"/>
                        <a:t>th</a:t>
                      </a:r>
                      <a:r>
                        <a:rPr lang="en-US" sz="1000" dirty="0"/>
                        <a:t> SEP</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a:latin typeface="Arial"/>
                          <a:ea typeface="Arial"/>
                          <a:cs typeface="Arial"/>
                          <a:sym typeface="Arial"/>
                        </a:rPr>
                        <a:t>Outdoor</a:t>
                      </a:r>
                      <a:endParaRPr sz="100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a:latin typeface="Arial"/>
                          <a:ea typeface="Arial"/>
                          <a:cs typeface="Arial"/>
                          <a:sym typeface="Arial"/>
                        </a:rPr>
                        <a:t>Cadet</a:t>
                      </a:r>
                      <a:endParaRPr sz="100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dirty="0">
                          <a:solidFill>
                            <a:schemeClr val="dk1"/>
                          </a:solidFill>
                          <a:latin typeface="Arial"/>
                          <a:ea typeface="Arial"/>
                          <a:cs typeface="Arial"/>
                          <a:sym typeface="Arial"/>
                        </a:rPr>
                        <a:t>Stub Axel &amp; track rod removal</a:t>
                      </a:r>
                      <a:endParaRPr sz="1000" dirty="0">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9525" cap="flat" cmpd="sng">
                      <a:solidFill>
                        <a:schemeClr val="dk1"/>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r h="505326">
                <a:tc>
                  <a:txBody>
                    <a:bodyPr/>
                    <a:lstStyle/>
                    <a:p>
                      <a:pPr marL="0" marR="0" lvl="0" indent="0" algn="ctr" rtl="0">
                        <a:spcBef>
                          <a:spcPts val="0"/>
                        </a:spcBef>
                        <a:spcAft>
                          <a:spcPts val="0"/>
                        </a:spcAft>
                        <a:buNone/>
                      </a:pPr>
                      <a:r>
                        <a:rPr lang="en-US" sz="1000" dirty="0"/>
                        <a:t>Tuesday 7</a:t>
                      </a:r>
                      <a:r>
                        <a:rPr lang="en-US" sz="1000" baseline="30000" dirty="0"/>
                        <a:t>th</a:t>
                      </a:r>
                      <a:r>
                        <a:rPr lang="en-US" sz="1000" dirty="0"/>
                        <a:t> OCT  </a:t>
                      </a:r>
                      <a:endParaRPr sz="1000" dirty="0"/>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a:latin typeface="Arial"/>
                          <a:ea typeface="Arial"/>
                          <a:cs typeface="Arial"/>
                          <a:sym typeface="Arial"/>
                        </a:rPr>
                        <a:t>Outdoor</a:t>
                      </a:r>
                      <a:endParaRPr sz="100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dirty="0">
                          <a:latin typeface="Arial"/>
                          <a:ea typeface="Arial"/>
                          <a:cs typeface="Arial"/>
                          <a:sym typeface="Arial"/>
                        </a:rPr>
                        <a:t>National</a:t>
                      </a:r>
                      <a:endParaRPr sz="1000" dirty="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dirty="0">
                          <a:solidFill>
                            <a:schemeClr val="dk1"/>
                          </a:solidFill>
                        </a:rPr>
                        <a:t>Front Wheel Alignment</a:t>
                      </a:r>
                      <a:endParaRPr sz="1000" dirty="0">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5"/>
                  </a:ext>
                </a:extLst>
              </a:tr>
              <a:tr h="505327">
                <a:tc>
                  <a:txBody>
                    <a:bodyPr/>
                    <a:lstStyle/>
                    <a:p>
                      <a:pPr marL="0" marR="0" lvl="0" indent="0" algn="ctr" rtl="0">
                        <a:spcBef>
                          <a:spcPts val="0"/>
                        </a:spcBef>
                        <a:spcAft>
                          <a:spcPts val="0"/>
                        </a:spcAft>
                        <a:buNone/>
                      </a:pPr>
                      <a:r>
                        <a:rPr lang="en-US" sz="1000" dirty="0"/>
                        <a:t>Tuesday 14</a:t>
                      </a:r>
                      <a:r>
                        <a:rPr lang="en-US" sz="1000" baseline="30000" dirty="0"/>
                        <a:t>th</a:t>
                      </a:r>
                      <a:r>
                        <a:rPr lang="en-US" sz="1000" dirty="0"/>
                        <a:t> OCT</a:t>
                      </a:r>
                      <a:endParaRPr sz="1000" dirty="0"/>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a:ea typeface="Arial"/>
                          <a:cs typeface="Arial"/>
                          <a:sym typeface="Arial"/>
                        </a:rPr>
                        <a:t>HALF TERM BREAK – NO CLASSES</a:t>
                      </a:r>
                    </a:p>
                  </a:txBody>
                  <a:tcPr marL="68575" marR="68575" marT="0" marB="0" anchor="ctr">
                    <a:lnL w="12700" cap="flat" cmpd="sng" algn="ctr">
                      <a:solidFill>
                        <a:srgbClr val="000000"/>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hMerge="1">
                  <a:txBody>
                    <a:bodyPr/>
                    <a:lstStyle/>
                    <a:p>
                      <a:pPr/>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hMerge="1">
                  <a:txBody>
                    <a:bodyPr/>
                    <a:lstStyle/>
                    <a:p>
                      <a:pP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vMerge="1">
                  <a:txBody>
                    <a:bodyPr/>
                    <a:lstStyle/>
                    <a:p>
                      <a:endParaRPr lang="en-GB"/>
                    </a:p>
                  </a:txBody>
                  <a:tcPr/>
                </a:tc>
                <a:extLst>
                  <a:ext uri="{0D108BD9-81ED-4DB2-BD59-A6C34878D82A}">
                    <a16:rowId xmlns:a16="http://schemas.microsoft.com/office/drawing/2014/main" val="1793507623"/>
                  </a:ext>
                </a:extLst>
              </a:tr>
              <a:tr h="505327">
                <a:tc>
                  <a:txBody>
                    <a:bodyPr/>
                    <a:lstStyle/>
                    <a:p>
                      <a:pPr marL="0" marR="0" lvl="0" indent="0" algn="ctr" rtl="0">
                        <a:spcBef>
                          <a:spcPts val="0"/>
                        </a:spcBef>
                        <a:spcAft>
                          <a:spcPts val="0"/>
                        </a:spcAft>
                        <a:buNone/>
                      </a:pPr>
                      <a:r>
                        <a:rPr lang="en-US" sz="1000" dirty="0"/>
                        <a:t>Tuesday 21</a:t>
                      </a:r>
                      <a:r>
                        <a:rPr lang="en-US" sz="1000" baseline="30000" dirty="0"/>
                        <a:t>st  </a:t>
                      </a:r>
                      <a:r>
                        <a:rPr lang="en-US" sz="1000" dirty="0"/>
                        <a:t>OCT</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dirty="0">
                          <a:latin typeface="Arial"/>
                          <a:ea typeface="Arial"/>
                          <a:cs typeface="Arial"/>
                          <a:sym typeface="Arial"/>
                        </a:rPr>
                        <a:t>Outdoor</a:t>
                      </a:r>
                      <a:endParaRPr sz="1000"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dirty="0">
                          <a:latin typeface="Arial"/>
                          <a:ea typeface="Arial"/>
                          <a:cs typeface="Arial"/>
                          <a:sym typeface="Arial"/>
                        </a:rPr>
                        <a:t>National</a:t>
                      </a:r>
                      <a:endParaRPr sz="1000" dirty="0">
                        <a:latin typeface="Arial"/>
                        <a:ea typeface="Arial"/>
                        <a:cs typeface="Arial"/>
                        <a:sym typeface="Arial"/>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dirty="0">
                          <a:solidFill>
                            <a:schemeClr val="dk1"/>
                          </a:solidFill>
                          <a:latin typeface="Arial"/>
                          <a:ea typeface="Arial"/>
                          <a:cs typeface="Arial"/>
                          <a:sym typeface="Arial"/>
                        </a:rPr>
                        <a:t>Rear Sprocket Refit, align &amp; Cleaning</a:t>
                      </a:r>
                      <a:endParaRPr sz="1000" dirty="0">
                        <a:solidFill>
                          <a:schemeClr val="dk1"/>
                        </a:solidFill>
                        <a:latin typeface="Arial"/>
                        <a:ea typeface="Arial"/>
                        <a:cs typeface="Arial"/>
                        <a:sym typeface="Arial"/>
                      </a:endParaRP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vMerge="1">
                  <a:txBody>
                    <a:bodyPr/>
                    <a:lstStyle/>
                    <a:p>
                      <a:endParaRPr lang="en-US"/>
                    </a:p>
                  </a:txBody>
                  <a:tcPr>
                    <a:lnL w="12700" cap="flat" cmpd="sng" algn="ctr">
                      <a:solidFill>
                        <a:schemeClr val="dk1"/>
                      </a:solidFill>
                      <a:prstDash val="solid"/>
                      <a:round/>
                      <a:headEnd type="none" w="sm" len="sm"/>
                      <a:tailEnd type="none" w="sm" len="sm"/>
                    </a:lnL>
                    <a:lnT w="12700" cap="flat" cmpd="sng" algn="ctr">
                      <a:solidFill>
                        <a:schemeClr val="dk1"/>
                      </a:solidFill>
                      <a:prstDash val="solid"/>
                      <a:round/>
                      <a:headEnd type="none" w="sm" len="sm"/>
                      <a:tailEnd type="none" w="sm" len="sm"/>
                    </a:lnT>
                  </a:tcPr>
                </a:tc>
                <a:extLst>
                  <a:ext uri="{0D108BD9-81ED-4DB2-BD59-A6C34878D82A}">
                    <a16:rowId xmlns:a16="http://schemas.microsoft.com/office/drawing/2014/main" val="10007"/>
                  </a:ext>
                </a:extLst>
              </a:tr>
              <a:tr h="517358">
                <a:tc>
                  <a:txBody>
                    <a:bodyPr/>
                    <a:lstStyle/>
                    <a:p>
                      <a:pPr marL="0" marR="0" lvl="0" indent="0" algn="ctr" rtl="0">
                        <a:spcBef>
                          <a:spcPts val="0"/>
                        </a:spcBef>
                        <a:spcAft>
                          <a:spcPts val="0"/>
                        </a:spcAft>
                        <a:buNone/>
                      </a:pPr>
                      <a:r>
                        <a:rPr lang="en-US" sz="1000" dirty="0"/>
                        <a:t>Tuesday 28</a:t>
                      </a:r>
                      <a:r>
                        <a:rPr lang="en-US" sz="1000" baseline="30000" dirty="0"/>
                        <a:t>th </a:t>
                      </a:r>
                      <a:r>
                        <a:rPr lang="en-US" sz="1000" dirty="0"/>
                        <a:t>OCT</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dirty="0">
                          <a:latin typeface="Arial"/>
                          <a:ea typeface="Arial"/>
                          <a:cs typeface="Arial"/>
                          <a:sym typeface="Arial"/>
                        </a:rPr>
                        <a:t>Outdoor</a:t>
                      </a:r>
                      <a:endParaRPr sz="1000"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dirty="0">
                          <a:latin typeface="Arial"/>
                          <a:ea typeface="Arial"/>
                          <a:cs typeface="Arial"/>
                          <a:sym typeface="Arial"/>
                        </a:rPr>
                        <a:t>National</a:t>
                      </a:r>
                      <a:endParaRPr sz="1000" dirty="0">
                        <a:latin typeface="Arial"/>
                        <a:ea typeface="Arial"/>
                        <a:cs typeface="Arial"/>
                        <a:sym typeface="Arial"/>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dirty="0">
                          <a:solidFill>
                            <a:schemeClr val="dk1"/>
                          </a:solidFill>
                          <a:latin typeface="Arial"/>
                          <a:ea typeface="Arial"/>
                          <a:cs typeface="Arial"/>
                          <a:sym typeface="Arial"/>
                        </a:rPr>
                        <a:t>Exhaust &amp; Inlet Valve Clearance</a:t>
                      </a:r>
                      <a:endParaRPr sz="1000" dirty="0">
                        <a:solidFill>
                          <a:schemeClr val="dk1"/>
                        </a:solidFill>
                        <a:latin typeface="Arial"/>
                        <a:ea typeface="Arial"/>
                        <a:cs typeface="Arial"/>
                        <a:sym typeface="Arial"/>
                      </a:endParaRP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vMerge="1">
                  <a:txBody>
                    <a:bodyPr/>
                    <a:lstStyle/>
                    <a:p>
                      <a:endParaRPr lang="en-GB"/>
                    </a:p>
                  </a:txBody>
                  <a:tcPr/>
                </a:tc>
                <a:extLst>
                  <a:ext uri="{0D108BD9-81ED-4DB2-BD59-A6C34878D82A}">
                    <a16:rowId xmlns:a16="http://schemas.microsoft.com/office/drawing/2014/main" val="1656445957"/>
                  </a:ext>
                </a:extLst>
              </a:tr>
              <a:tr h="517358">
                <a:tc>
                  <a:txBody>
                    <a:bodyPr/>
                    <a:lstStyle/>
                    <a:p>
                      <a:pPr marL="0" marR="0" lvl="0" indent="0" algn="ctr" rtl="0">
                        <a:spcBef>
                          <a:spcPts val="0"/>
                        </a:spcBef>
                        <a:spcAft>
                          <a:spcPts val="0"/>
                        </a:spcAft>
                        <a:buNone/>
                      </a:pPr>
                      <a:r>
                        <a:rPr lang="en-US" sz="1000" dirty="0"/>
                        <a:t>Tuesday 4</a:t>
                      </a:r>
                      <a:r>
                        <a:rPr lang="en-US" sz="1000" baseline="30000" dirty="0"/>
                        <a:t>th </a:t>
                      </a:r>
                      <a:r>
                        <a:rPr lang="en-US" sz="1000" dirty="0"/>
                        <a:t>NOV</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dirty="0">
                          <a:latin typeface="Arial"/>
                          <a:ea typeface="Arial"/>
                          <a:cs typeface="Arial"/>
                          <a:sym typeface="Arial"/>
                        </a:rPr>
                        <a:t>Outdoor</a:t>
                      </a:r>
                      <a:endParaRPr sz="1000"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dirty="0">
                          <a:latin typeface="Arial"/>
                          <a:ea typeface="Arial"/>
                          <a:cs typeface="Arial"/>
                          <a:sym typeface="Arial"/>
                        </a:rPr>
                        <a:t>National</a:t>
                      </a:r>
                      <a:endParaRPr sz="1000" dirty="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dirty="0">
                          <a:solidFill>
                            <a:schemeClr val="dk1"/>
                          </a:solidFill>
                          <a:latin typeface="Arial"/>
                          <a:ea typeface="Arial"/>
                          <a:cs typeface="Arial"/>
                          <a:sym typeface="Arial"/>
                        </a:rPr>
                        <a:t>Exhaust Removal &amp; Refit</a:t>
                      </a:r>
                      <a:endParaRPr sz="1000" dirty="0">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8"/>
                  </a:ext>
                </a:extLst>
              </a:tr>
              <a:tr h="505326">
                <a:tc>
                  <a:txBody>
                    <a:bodyPr/>
                    <a:lstStyle/>
                    <a:p>
                      <a:pPr marL="0" marR="0" lvl="0" indent="0" algn="ctr" rtl="0">
                        <a:spcBef>
                          <a:spcPts val="0"/>
                        </a:spcBef>
                        <a:spcAft>
                          <a:spcPts val="0"/>
                        </a:spcAft>
                        <a:buNone/>
                      </a:pPr>
                      <a:r>
                        <a:rPr lang="en-US" sz="1000" dirty="0"/>
                        <a:t>Tuesday 11</a:t>
                      </a:r>
                      <a:r>
                        <a:rPr lang="en-US" sz="1000" baseline="30000" dirty="0"/>
                        <a:t>th</a:t>
                      </a:r>
                      <a:r>
                        <a:rPr lang="en-US" sz="1000" dirty="0"/>
                        <a:t> NOV</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dirty="0">
                          <a:latin typeface="Arial"/>
                          <a:ea typeface="Arial"/>
                          <a:cs typeface="Arial"/>
                          <a:sym typeface="Arial"/>
                        </a:rPr>
                        <a:t>Outdoor</a:t>
                      </a:r>
                      <a:endParaRPr sz="1000"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a:latin typeface="Arial"/>
                          <a:ea typeface="Arial"/>
                          <a:cs typeface="Arial"/>
                          <a:sym typeface="Arial"/>
                        </a:rPr>
                        <a:t>International</a:t>
                      </a:r>
                      <a:endParaRPr sz="100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dirty="0">
                          <a:solidFill>
                            <a:schemeClr val="dk1"/>
                          </a:solidFill>
                          <a:latin typeface="Arial"/>
                          <a:ea typeface="Arial"/>
                          <a:cs typeface="Arial"/>
                          <a:sym typeface="Arial"/>
                        </a:rPr>
                        <a:t>Engine removal</a:t>
                      </a:r>
                      <a:endParaRPr sz="1000" dirty="0">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9"/>
                  </a:ext>
                </a:extLst>
              </a:tr>
              <a:tr h="505326">
                <a:tc>
                  <a:txBody>
                    <a:bodyPr/>
                    <a:lstStyle/>
                    <a:p>
                      <a:pPr marL="0" marR="0" lvl="0" indent="0" algn="ctr" rtl="0">
                        <a:spcBef>
                          <a:spcPts val="0"/>
                        </a:spcBef>
                        <a:spcAft>
                          <a:spcPts val="0"/>
                        </a:spcAft>
                        <a:buNone/>
                      </a:pPr>
                      <a:r>
                        <a:rPr lang="en-US" sz="1000" dirty="0"/>
                        <a:t>Tuesday 18</a:t>
                      </a:r>
                      <a:r>
                        <a:rPr lang="en-US" sz="1000" baseline="30000" dirty="0"/>
                        <a:t>th</a:t>
                      </a:r>
                      <a:r>
                        <a:rPr lang="en-US" sz="1000" dirty="0"/>
                        <a:t> NOV</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dirty="0">
                          <a:latin typeface="Arial"/>
                          <a:ea typeface="Arial"/>
                          <a:cs typeface="Arial"/>
                          <a:sym typeface="Arial"/>
                        </a:rPr>
                        <a:t>Outdoor</a:t>
                      </a:r>
                      <a:endParaRPr sz="1000"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a:latin typeface="Arial"/>
                          <a:ea typeface="Arial"/>
                          <a:cs typeface="Arial"/>
                          <a:sym typeface="Arial"/>
                        </a:rPr>
                        <a:t>International</a:t>
                      </a:r>
                      <a:endParaRPr sz="100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dirty="0">
                          <a:solidFill>
                            <a:schemeClr val="dk1"/>
                          </a:solidFill>
                          <a:latin typeface="Arial"/>
                          <a:ea typeface="Arial"/>
                          <a:cs typeface="Arial"/>
                          <a:sym typeface="Arial"/>
                        </a:rPr>
                        <a:t>Race Day – SWS format</a:t>
                      </a:r>
                      <a:endParaRPr sz="1000" dirty="0">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10"/>
                  </a:ext>
                </a:extLst>
              </a:tr>
            </a:tbl>
          </a:graphicData>
        </a:graphic>
      </p:graphicFrame>
      <p:sp>
        <p:nvSpPr>
          <p:cNvPr id="3" name="Slide Number Placeholder 2">
            <a:extLst>
              <a:ext uri="{FF2B5EF4-FFF2-40B4-BE49-F238E27FC236}">
                <a16:creationId xmlns:a16="http://schemas.microsoft.com/office/drawing/2014/main" id="{B707FDED-CFF0-4C40-A513-9F3E3E85DE54}"/>
              </a:ext>
            </a:extLst>
          </p:cNvPr>
          <p:cNvSpPr>
            <a:spLocks noGrp="1"/>
          </p:cNvSpPr>
          <p:nvPr>
            <p:ph type="sldNum" sz="quarter" idx="12"/>
          </p:nvPr>
        </p:nvSpPr>
        <p:spPr>
          <a:xfrm>
            <a:off x="-836892" y="9177001"/>
            <a:ext cx="1543050" cy="527403"/>
          </a:xfrm>
        </p:spPr>
        <p:txBody>
          <a:bodyPr/>
          <a:lstStyle/>
          <a:p>
            <a:fld id="{07511B0A-EE5D-4AB2-BD0F-2CC51BC95B13}" type="slidenum">
              <a:rPr lang="en-US" smtClean="0"/>
              <a:t>11</a:t>
            </a:fld>
            <a:endParaRPr lang="en-US"/>
          </a:p>
        </p:txBody>
      </p:sp>
      <p:pic>
        <p:nvPicPr>
          <p:cNvPr id="6" name="Google Shape;90;p13" descr="Logo&#10;&#10;Description automatically generated">
            <a:extLst>
              <a:ext uri="{FF2B5EF4-FFF2-40B4-BE49-F238E27FC236}">
                <a16:creationId xmlns:a16="http://schemas.microsoft.com/office/drawing/2014/main" id="{D422C3D4-DFB2-8625-6F27-7E9BC9D9F1C3}"/>
              </a:ext>
            </a:extLst>
          </p:cNvPr>
          <p:cNvPicPr preferRelativeResize="0"/>
          <p:nvPr/>
        </p:nvPicPr>
        <p:blipFill rotWithShape="1">
          <a:blip r:embed="rId2">
            <a:alphaModFix/>
          </a:blip>
          <a:srcRect l="13611" r="11944"/>
          <a:stretch/>
        </p:blipFill>
        <p:spPr>
          <a:xfrm>
            <a:off x="5508611" y="310075"/>
            <a:ext cx="901836" cy="890792"/>
          </a:xfrm>
          <a:prstGeom prst="rect">
            <a:avLst/>
          </a:prstGeom>
          <a:noFill/>
          <a:ln>
            <a:noFill/>
          </a:ln>
        </p:spPr>
      </p:pic>
      <p:pic>
        <p:nvPicPr>
          <p:cNvPr id="9" name="Picture 8" descr="Logo&#10;&#10;Description automatically generated with low confidence">
            <a:extLst>
              <a:ext uri="{FF2B5EF4-FFF2-40B4-BE49-F238E27FC236}">
                <a16:creationId xmlns:a16="http://schemas.microsoft.com/office/drawing/2014/main" id="{F7130D6E-EEC1-ED28-2DB3-6787E6222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69" y="455275"/>
            <a:ext cx="1150262" cy="479276"/>
          </a:xfrm>
          <a:prstGeom prst="rect">
            <a:avLst/>
          </a:prstGeom>
        </p:spPr>
      </p:pic>
      <p:pic>
        <p:nvPicPr>
          <p:cNvPr id="11" name="Picture 10" descr="A black background with white text&#10;&#10;Description automatically generated">
            <a:extLst>
              <a:ext uri="{FF2B5EF4-FFF2-40B4-BE49-F238E27FC236}">
                <a16:creationId xmlns:a16="http://schemas.microsoft.com/office/drawing/2014/main" id="{34150785-21D2-487E-213C-5202108FB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465" y="9068945"/>
            <a:ext cx="2388164" cy="597041"/>
          </a:xfrm>
          <a:prstGeom prst="rect">
            <a:avLst/>
          </a:prstGeom>
        </p:spPr>
      </p:pic>
    </p:spTree>
    <p:extLst>
      <p:ext uri="{BB962C8B-B14F-4D97-AF65-F5344CB8AC3E}">
        <p14:creationId xmlns:p14="http://schemas.microsoft.com/office/powerpoint/2010/main" val="4158410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87;p13">
            <a:extLst>
              <a:ext uri="{FF2B5EF4-FFF2-40B4-BE49-F238E27FC236}">
                <a16:creationId xmlns:a16="http://schemas.microsoft.com/office/drawing/2014/main" id="{A5A86B87-FAB1-4E1F-9034-50F12F0E8CC6}"/>
              </a:ext>
            </a:extLst>
          </p:cNvPr>
          <p:cNvSpPr/>
          <p:nvPr/>
        </p:nvSpPr>
        <p:spPr>
          <a:xfrm>
            <a:off x="408226" y="1172494"/>
            <a:ext cx="4500658" cy="421414"/>
          </a:xfrm>
          <a:prstGeom prst="rect">
            <a:avLst/>
          </a:prstGeom>
          <a:noFill/>
          <a:ln>
            <a:noFill/>
          </a:ln>
        </p:spPr>
        <p:txBody>
          <a:bodyPr spcFirstLastPara="1" wrap="square" lIns="91425" tIns="45700" rIns="91425" bIns="45700" anchor="t" anchorCtr="0">
            <a:noAutofit/>
          </a:bodyPr>
          <a:lstStyle/>
          <a:p>
            <a:pPr lvl="0"/>
            <a:r>
              <a:rPr lang="en-US" sz="2000" dirty="0">
                <a:solidFill>
                  <a:srgbClr val="2E3068"/>
                </a:solidFill>
                <a:latin typeface="Gotham Ultra" pitchFamily="50" charset="0"/>
                <a:ea typeface="Calibri"/>
                <a:cs typeface="Calibri"/>
                <a:sym typeface="Calibri"/>
              </a:rPr>
              <a:t>DAKA Term Dates – LEVEL 3</a:t>
            </a:r>
          </a:p>
        </p:txBody>
      </p:sp>
      <p:sp>
        <p:nvSpPr>
          <p:cNvPr id="7" name="Rectangle 6">
            <a:extLst>
              <a:ext uri="{FF2B5EF4-FFF2-40B4-BE49-F238E27FC236}">
                <a16:creationId xmlns:a16="http://schemas.microsoft.com/office/drawing/2014/main" id="{99C8317F-37F8-40D4-831E-FE217A075D1D}"/>
              </a:ext>
            </a:extLst>
          </p:cNvPr>
          <p:cNvSpPr/>
          <p:nvPr/>
        </p:nvSpPr>
        <p:spPr>
          <a:xfrm>
            <a:off x="540577" y="1624313"/>
            <a:ext cx="5870534" cy="584775"/>
          </a:xfrm>
          <a:prstGeom prst="rect">
            <a:avLst/>
          </a:prstGeom>
        </p:spPr>
        <p:txBody>
          <a:bodyPr wrap="square">
            <a:spAutoFit/>
          </a:bodyPr>
          <a:lstStyle/>
          <a:p>
            <a:pPr lvl="0"/>
            <a:r>
              <a:rPr lang="en-US" dirty="0">
                <a:solidFill>
                  <a:schemeClr val="dk1"/>
                </a:solidFill>
                <a:latin typeface="Gotham" panose="02000504050000020004" pitchFamily="2" charset="0"/>
                <a:ea typeface="Calibri"/>
                <a:cs typeface="Arial"/>
                <a:sym typeface="Arial"/>
              </a:rPr>
              <a:t>Starting Monday 8</a:t>
            </a:r>
            <a:r>
              <a:rPr lang="en-US" baseline="30000" dirty="0">
                <a:solidFill>
                  <a:schemeClr val="dk1"/>
                </a:solidFill>
                <a:latin typeface="Gotham" panose="02000504050000020004" pitchFamily="2" charset="0"/>
                <a:ea typeface="Calibri"/>
                <a:cs typeface="Arial"/>
                <a:sym typeface="Arial"/>
              </a:rPr>
              <a:t>th</a:t>
            </a:r>
            <a:r>
              <a:rPr lang="en-US" dirty="0">
                <a:solidFill>
                  <a:schemeClr val="dk1"/>
                </a:solidFill>
                <a:latin typeface="Gotham" panose="02000504050000020004" pitchFamily="2" charset="0"/>
                <a:ea typeface="Calibri"/>
                <a:cs typeface="Arial"/>
                <a:sym typeface="Arial"/>
              </a:rPr>
              <a:t> of September 2025</a:t>
            </a:r>
          </a:p>
          <a:p>
            <a:pPr lvl="0"/>
            <a:r>
              <a:rPr lang="en-US" sz="1400" dirty="0">
                <a:solidFill>
                  <a:schemeClr val="dk1"/>
                </a:solidFill>
                <a:latin typeface="Gotham" panose="02000504050000020004" pitchFamily="2" charset="0"/>
                <a:ea typeface="Calibri"/>
                <a:cs typeface="Calibri"/>
                <a:sym typeface="Calibri"/>
              </a:rPr>
              <a:t>Race Nights may have different timings for Seniors – 7:30 starts</a:t>
            </a:r>
          </a:p>
        </p:txBody>
      </p:sp>
      <p:sp>
        <p:nvSpPr>
          <p:cNvPr id="11" name="Rectangle 10">
            <a:extLst>
              <a:ext uri="{FF2B5EF4-FFF2-40B4-BE49-F238E27FC236}">
                <a16:creationId xmlns:a16="http://schemas.microsoft.com/office/drawing/2014/main" id="{D5BB38C1-6491-4AB5-AD85-C89942D903F5}"/>
              </a:ext>
            </a:extLst>
          </p:cNvPr>
          <p:cNvSpPr/>
          <p:nvPr/>
        </p:nvSpPr>
        <p:spPr>
          <a:xfrm>
            <a:off x="591270" y="6345901"/>
            <a:ext cx="5675459" cy="2677656"/>
          </a:xfrm>
          <a:prstGeom prst="rect">
            <a:avLst/>
          </a:prstGeom>
        </p:spPr>
        <p:txBody>
          <a:bodyPr wrap="square">
            <a:spAutoFit/>
          </a:bodyPr>
          <a:lstStyle/>
          <a:p>
            <a:pPr marL="171450" lvl="0" indent="-171450">
              <a:buFont typeface="Arial" panose="020B0604020202020204" pitchFamily="34" charset="0"/>
              <a:buChar char="•"/>
            </a:pPr>
            <a:r>
              <a:rPr lang="en-US" sz="1200" dirty="0">
                <a:solidFill>
                  <a:schemeClr val="dk1"/>
                </a:solidFill>
                <a:latin typeface="Gotham" panose="02000504050000020004" pitchFamily="2" charset="0"/>
                <a:cs typeface="Arial"/>
              </a:rPr>
              <a:t>Regular class timings - 4:30 PM - 6:30 PM</a:t>
            </a:r>
          </a:p>
          <a:p>
            <a:pPr marL="171450" lvl="0" indent="-171450">
              <a:buFont typeface="Arial" panose="020B0604020202020204" pitchFamily="34" charset="0"/>
              <a:buChar char="•"/>
            </a:pPr>
            <a:r>
              <a:rPr lang="en-US" sz="1200" dirty="0">
                <a:solidFill>
                  <a:schemeClr val="dk1"/>
                </a:solidFill>
                <a:latin typeface="Gotham" panose="02000504050000020004" pitchFamily="2" charset="0"/>
                <a:cs typeface="Arial"/>
              </a:rPr>
              <a:t>Race night timings (Parents/Guardian Must be present for registration)</a:t>
            </a:r>
          </a:p>
          <a:p>
            <a:pPr marL="628650" lvl="1" indent="-171450">
              <a:buFont typeface="Arial" panose="020B0604020202020204" pitchFamily="34" charset="0"/>
              <a:buChar char="•"/>
            </a:pPr>
            <a:r>
              <a:rPr lang="en-US" sz="1200" dirty="0">
                <a:solidFill>
                  <a:schemeClr val="dk1"/>
                </a:solidFill>
                <a:latin typeface="Gotham" panose="02000504050000020004" pitchFamily="2" charset="0"/>
                <a:cs typeface="Arial"/>
              </a:rPr>
              <a:t>Juniors (7-12/13 years old) - </a:t>
            </a:r>
            <a:r>
              <a:rPr lang="en-US" sz="1200" dirty="0">
                <a:solidFill>
                  <a:schemeClr val="dk1"/>
                </a:solidFill>
                <a:highlight>
                  <a:srgbClr val="FFFF00"/>
                </a:highlight>
                <a:latin typeface="Gotham" panose="02000504050000020004" pitchFamily="2" charset="0"/>
                <a:cs typeface="Arial"/>
              </a:rPr>
              <a:t>4:30 PM – 6:30 PM</a:t>
            </a:r>
          </a:p>
          <a:p>
            <a:pPr marL="628650" lvl="1" indent="-171450">
              <a:buFont typeface="Arial" panose="020B0604020202020204" pitchFamily="34" charset="0"/>
              <a:buChar char="•"/>
            </a:pPr>
            <a:r>
              <a:rPr lang="en-US" sz="1200" dirty="0">
                <a:solidFill>
                  <a:schemeClr val="dk1"/>
                </a:solidFill>
                <a:latin typeface="Gotham" panose="02000504050000020004" pitchFamily="2" charset="0"/>
                <a:cs typeface="Arial"/>
              </a:rPr>
              <a:t>Seniors (13/14-18 years old) - </a:t>
            </a:r>
            <a:r>
              <a:rPr lang="en-US" sz="1200" dirty="0">
                <a:solidFill>
                  <a:schemeClr val="dk1"/>
                </a:solidFill>
                <a:highlight>
                  <a:srgbClr val="FFFF00"/>
                </a:highlight>
                <a:latin typeface="Gotham" panose="02000504050000020004" pitchFamily="2" charset="0"/>
                <a:cs typeface="Arial"/>
              </a:rPr>
              <a:t>7:30 PM - 10:00 PM</a:t>
            </a:r>
            <a:endParaRPr lang="en-US" sz="1200" dirty="0">
              <a:solidFill>
                <a:schemeClr val="dk1"/>
              </a:solidFill>
              <a:highlight>
                <a:srgbClr val="FFFF00"/>
              </a:highlight>
              <a:latin typeface="Gotham" panose="02000504050000020004" pitchFamily="2" charset="0"/>
              <a:ea typeface="Calibri"/>
              <a:cs typeface="Arial"/>
              <a:sym typeface="Arial"/>
            </a:endParaRPr>
          </a:p>
          <a:p>
            <a:pPr marL="628650" lvl="1" indent="-171450">
              <a:buFont typeface="Arial" panose="020B0604020202020204" pitchFamily="34" charset="0"/>
              <a:buChar char="•"/>
            </a:pPr>
            <a:r>
              <a:rPr lang="en-US" sz="1200" dirty="0">
                <a:solidFill>
                  <a:schemeClr val="dk1"/>
                </a:solidFill>
                <a:latin typeface="Gotham" panose="02000504050000020004" pitchFamily="2" charset="0"/>
                <a:ea typeface="Calibri"/>
                <a:cs typeface="Arial"/>
                <a:sym typeface="Arial"/>
              </a:rPr>
              <a:t>Level 3 has moved to Mondays to align with all race nights on Monday</a:t>
            </a:r>
          </a:p>
          <a:p>
            <a:pPr marL="628650" lvl="1" indent="-171450">
              <a:buFont typeface="Arial" panose="020B0604020202020204" pitchFamily="34" charset="0"/>
              <a:buChar char="•"/>
            </a:pPr>
            <a:r>
              <a:rPr lang="en-US" sz="1200" dirty="0">
                <a:solidFill>
                  <a:schemeClr val="dk1"/>
                </a:solidFill>
                <a:latin typeface="Gotham" panose="02000504050000020004" pitchFamily="2" charset="0"/>
                <a:ea typeface="Calibri"/>
                <a:cs typeface="Arial"/>
                <a:sym typeface="Arial"/>
              </a:rPr>
              <a:t>SWS Junior and Senior races can be entered at an additional fee and by giving notice to DAKA coordinator as it will reduce time of garage session in class (For Juniors)</a:t>
            </a:r>
          </a:p>
          <a:p>
            <a:pPr marL="628650" lvl="1" indent="-171450">
              <a:buFont typeface="Arial" panose="020B0604020202020204" pitchFamily="34" charset="0"/>
              <a:buChar char="•"/>
            </a:pPr>
            <a:r>
              <a:rPr lang="en-US" sz="1200" dirty="0">
                <a:solidFill>
                  <a:schemeClr val="dk1"/>
                </a:solidFill>
                <a:latin typeface="Gotham" panose="02000504050000020004" pitchFamily="2" charset="0"/>
                <a:ea typeface="Calibri"/>
                <a:cs typeface="Arial"/>
                <a:sym typeface="Arial"/>
              </a:rPr>
              <a:t>Race nights cannot be replaced or substituted for any reason</a:t>
            </a:r>
          </a:p>
          <a:p>
            <a:pPr marL="628650" lvl="1" indent="-171450">
              <a:buFont typeface="Arial" panose="020B0604020202020204" pitchFamily="34" charset="0"/>
              <a:buChar char="•"/>
            </a:pPr>
            <a:endParaRPr lang="en-US" sz="1200" dirty="0">
              <a:solidFill>
                <a:schemeClr val="dk1"/>
              </a:solidFill>
              <a:latin typeface="Gotham" panose="02000504050000020004" pitchFamily="2" charset="0"/>
              <a:ea typeface="Calibri"/>
              <a:cs typeface="Arial"/>
              <a:sym typeface="Arial"/>
            </a:endParaRPr>
          </a:p>
          <a:p>
            <a:pPr lvl="0"/>
            <a:endParaRPr lang="en-US" sz="1200" dirty="0">
              <a:solidFill>
                <a:schemeClr val="dk1"/>
              </a:solidFill>
              <a:latin typeface="Gotham" panose="02000504050000020004" pitchFamily="2" charset="0"/>
              <a:ea typeface="Calibri"/>
              <a:cs typeface="Arial"/>
              <a:sym typeface="Arial"/>
            </a:endParaRPr>
          </a:p>
          <a:p>
            <a:pPr lvl="0"/>
            <a:endParaRPr lang="en-US" sz="1200" dirty="0">
              <a:solidFill>
                <a:schemeClr val="dk1"/>
              </a:solidFill>
              <a:latin typeface="Gotham" panose="02000504050000020004" pitchFamily="2" charset="0"/>
              <a:ea typeface="Calibri"/>
              <a:cs typeface="Arial"/>
              <a:sym typeface="Arial"/>
            </a:endParaRPr>
          </a:p>
          <a:p>
            <a:pPr lvl="0"/>
            <a:endParaRPr lang="en-US" sz="1200" dirty="0">
              <a:solidFill>
                <a:schemeClr val="dk1"/>
              </a:solidFill>
              <a:latin typeface="Gotham" panose="02000504050000020004" pitchFamily="2" charset="0"/>
              <a:ea typeface="Calibri"/>
              <a:cs typeface="Arial"/>
              <a:sym typeface="Arial"/>
            </a:endParaRPr>
          </a:p>
          <a:p>
            <a:pPr lvl="0"/>
            <a:endParaRPr lang="en-US" sz="1200" dirty="0">
              <a:solidFill>
                <a:schemeClr val="dk1"/>
              </a:solidFill>
              <a:latin typeface="Gotham" panose="02000504050000020004" pitchFamily="2" charset="0"/>
              <a:ea typeface="Calibri"/>
              <a:cs typeface="Arial"/>
              <a:sym typeface="Arial"/>
            </a:endParaRPr>
          </a:p>
        </p:txBody>
      </p:sp>
      <p:graphicFrame>
        <p:nvGraphicFramePr>
          <p:cNvPr id="13" name="Google Shape;136;p19">
            <a:extLst>
              <a:ext uri="{FF2B5EF4-FFF2-40B4-BE49-F238E27FC236}">
                <a16:creationId xmlns:a16="http://schemas.microsoft.com/office/drawing/2014/main" id="{1A424FEC-2098-47DD-A718-94532CC73F06}"/>
              </a:ext>
            </a:extLst>
          </p:cNvPr>
          <p:cNvGraphicFramePr/>
          <p:nvPr>
            <p:extLst>
              <p:ext uri="{D42A27DB-BD31-4B8C-83A1-F6EECF244321}">
                <p14:modId xmlns:p14="http://schemas.microsoft.com/office/powerpoint/2010/main" val="3603290363"/>
              </p:ext>
            </p:extLst>
          </p:nvPr>
        </p:nvGraphicFramePr>
        <p:xfrm>
          <a:off x="615332" y="2249954"/>
          <a:ext cx="5715000" cy="4059852"/>
        </p:xfrm>
        <a:graphic>
          <a:graphicData uri="http://schemas.openxmlformats.org/drawingml/2006/table">
            <a:tbl>
              <a:tblPr>
                <a:noFill/>
              </a:tblPr>
              <a:tblGrid>
                <a:gridCol w="1259200">
                  <a:extLst>
                    <a:ext uri="{9D8B030D-6E8A-4147-A177-3AD203B41FA5}">
                      <a16:colId xmlns:a16="http://schemas.microsoft.com/office/drawing/2014/main" val="20000"/>
                    </a:ext>
                  </a:extLst>
                </a:gridCol>
                <a:gridCol w="965700">
                  <a:extLst>
                    <a:ext uri="{9D8B030D-6E8A-4147-A177-3AD203B41FA5}">
                      <a16:colId xmlns:a16="http://schemas.microsoft.com/office/drawing/2014/main" val="20001"/>
                    </a:ext>
                  </a:extLst>
                </a:gridCol>
                <a:gridCol w="829450">
                  <a:extLst>
                    <a:ext uri="{9D8B030D-6E8A-4147-A177-3AD203B41FA5}">
                      <a16:colId xmlns:a16="http://schemas.microsoft.com/office/drawing/2014/main" val="20002"/>
                    </a:ext>
                  </a:extLst>
                </a:gridCol>
                <a:gridCol w="1800225">
                  <a:extLst>
                    <a:ext uri="{9D8B030D-6E8A-4147-A177-3AD203B41FA5}">
                      <a16:colId xmlns:a16="http://schemas.microsoft.com/office/drawing/2014/main" val="20003"/>
                    </a:ext>
                  </a:extLst>
                </a:gridCol>
                <a:gridCol w="860425">
                  <a:extLst>
                    <a:ext uri="{9D8B030D-6E8A-4147-A177-3AD203B41FA5}">
                      <a16:colId xmlns:a16="http://schemas.microsoft.com/office/drawing/2014/main" val="20004"/>
                    </a:ext>
                  </a:extLst>
                </a:gridCol>
              </a:tblGrid>
              <a:tr h="306000">
                <a:tc>
                  <a:txBody>
                    <a:bodyPr/>
                    <a:lstStyle/>
                    <a:p>
                      <a:pPr marL="0" marR="0" lvl="0" indent="0" algn="ctr" rtl="0">
                        <a:spcBef>
                          <a:spcPts val="0"/>
                        </a:spcBef>
                        <a:spcAft>
                          <a:spcPts val="0"/>
                        </a:spcAft>
                        <a:buNone/>
                      </a:pPr>
                      <a:r>
                        <a:rPr lang="en-US" sz="1200" dirty="0">
                          <a:solidFill>
                            <a:schemeClr val="lt1"/>
                          </a:solidFill>
                          <a:latin typeface="Gotham Black" pitchFamily="50" charset="0"/>
                          <a:ea typeface="Arial"/>
                          <a:cs typeface="Arial"/>
                          <a:sym typeface="Arial"/>
                        </a:rPr>
                        <a:t>Date</a:t>
                      </a:r>
                      <a:endParaRPr sz="1200" dirty="0">
                        <a:solidFill>
                          <a:schemeClr val="lt1"/>
                        </a:solidFill>
                        <a:latin typeface="Gotham Black" pitchFamily="50" charset="0"/>
                        <a:ea typeface="Arial"/>
                        <a:cs typeface="Arial"/>
                        <a:sym typeface="Aria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US" sz="1200" dirty="0">
                          <a:solidFill>
                            <a:schemeClr val="lt1"/>
                          </a:solidFill>
                          <a:latin typeface="Gotham Black" pitchFamily="50" charset="0"/>
                          <a:ea typeface="Arial"/>
                          <a:cs typeface="Arial"/>
                          <a:sym typeface="Arial"/>
                        </a:rPr>
                        <a:t>Location</a:t>
                      </a:r>
                      <a:endParaRPr sz="1200" dirty="0">
                        <a:solidFill>
                          <a:schemeClr val="lt1"/>
                        </a:solidFill>
                        <a:latin typeface="Gotham Black" pitchFamily="50" charset="0"/>
                        <a:ea typeface="Arial"/>
                        <a:cs typeface="Arial"/>
                        <a:sym typeface="Arial"/>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US" sz="1200" dirty="0">
                          <a:solidFill>
                            <a:schemeClr val="lt1"/>
                          </a:solidFill>
                          <a:latin typeface="Gotham Black" pitchFamily="50" charset="0"/>
                          <a:ea typeface="Arial"/>
                          <a:cs typeface="Arial"/>
                          <a:sym typeface="Arial"/>
                        </a:rPr>
                        <a:t>Track</a:t>
                      </a:r>
                      <a:endParaRPr sz="1400" dirty="0">
                        <a:latin typeface="Gotham Black" pitchFamily="50" charset="0"/>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US" sz="1200">
                          <a:solidFill>
                            <a:schemeClr val="lt1"/>
                          </a:solidFill>
                          <a:latin typeface="Gotham Black" pitchFamily="50" charset="0"/>
                          <a:ea typeface="Arial"/>
                          <a:cs typeface="Arial"/>
                          <a:sym typeface="Arial"/>
                        </a:rPr>
                        <a:t> Technical </a:t>
                      </a:r>
                      <a:endParaRPr sz="1200">
                        <a:solidFill>
                          <a:schemeClr val="lt1"/>
                        </a:solidFill>
                        <a:latin typeface="Gotham Black" pitchFamily="50" charset="0"/>
                        <a:ea typeface="Arial"/>
                        <a:cs typeface="Arial"/>
                        <a:sym typeface="Arial"/>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US" sz="1200" dirty="0">
                          <a:solidFill>
                            <a:schemeClr val="lt1"/>
                          </a:solidFill>
                          <a:latin typeface="Gotham Black" pitchFamily="50" charset="0"/>
                          <a:ea typeface="Arial"/>
                          <a:cs typeface="Arial"/>
                          <a:sym typeface="Arial"/>
                        </a:rPr>
                        <a:t> Level</a:t>
                      </a:r>
                      <a:endParaRPr sz="1200" dirty="0">
                        <a:solidFill>
                          <a:schemeClr val="lt1"/>
                        </a:solidFill>
                        <a:latin typeface="Gotham Black" pitchFamily="50" charset="0"/>
                        <a:ea typeface="Arial"/>
                        <a:cs typeface="Arial"/>
                        <a:sym typeface="Aria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360948">
                <a:tc>
                  <a:txBody>
                    <a:bodyPr/>
                    <a:lstStyle/>
                    <a:p>
                      <a:pPr marL="0" marR="0" lvl="0" indent="0" algn="ctr" rtl="0">
                        <a:spcBef>
                          <a:spcPts val="0"/>
                        </a:spcBef>
                        <a:spcAft>
                          <a:spcPts val="0"/>
                        </a:spcAft>
                        <a:buNone/>
                      </a:pPr>
                      <a:r>
                        <a:rPr lang="en-US" sz="1000" dirty="0"/>
                        <a:t>Monday 8</a:t>
                      </a:r>
                      <a:r>
                        <a:rPr lang="en-US" sz="1000" baseline="30000" dirty="0"/>
                        <a:t>th</a:t>
                      </a:r>
                      <a:r>
                        <a:rPr lang="en-US" sz="1000" dirty="0"/>
                        <a:t> SEP</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a:t>Outdoor</a:t>
                      </a:r>
                      <a:endParaRPr sz="1000"/>
                    </a:p>
                  </a:txBody>
                  <a:tcPr marL="68575" marR="68575" marT="0" marB="0" anchor="ctr">
                    <a:lnL w="12700" cap="flat" cmpd="sng" algn="ctr">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11">
                  <a:txBody>
                    <a:bodyPr/>
                    <a:lstStyle/>
                    <a:p>
                      <a:pPr marL="0" lvl="0" indent="0" algn="ctr" rtl="0">
                        <a:spcBef>
                          <a:spcPts val="0"/>
                        </a:spcBef>
                        <a:spcAft>
                          <a:spcPts val="0"/>
                        </a:spcAft>
                        <a:buNone/>
                      </a:pPr>
                      <a:r>
                        <a:rPr lang="en-US" sz="1000" dirty="0"/>
                        <a:t>Timetable of race nights and Practice nights will be provided before the start of the first DAKA Class once the timetable is complete  </a:t>
                      </a:r>
                      <a:endParaRPr sz="1000" dirty="0"/>
                    </a:p>
                    <a:p>
                      <a:pPr marL="0" lvl="0" indent="0" algn="ctr" rtl="0">
                        <a:spcBef>
                          <a:spcPts val="0"/>
                        </a:spcBef>
                        <a:spcAft>
                          <a:spcPts val="0"/>
                        </a:spcAft>
                        <a:buNone/>
                      </a:pPr>
                      <a:endParaRPr sz="1000" dirty="0"/>
                    </a:p>
                    <a:p>
                      <a:pPr marL="0" lvl="0" indent="0" algn="ctr" rtl="0">
                        <a:spcBef>
                          <a:spcPts val="0"/>
                        </a:spcBef>
                        <a:spcAft>
                          <a:spcPts val="0"/>
                        </a:spcAft>
                        <a:buNone/>
                      </a:pPr>
                      <a:endParaRPr sz="1000" dirty="0"/>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11">
                  <a:txBody>
                    <a:bodyPr/>
                    <a:lstStyle/>
                    <a:p>
                      <a:pPr marL="0" lvl="0" indent="0" algn="ctr" rtl="0">
                        <a:spcBef>
                          <a:spcPts val="0"/>
                        </a:spcBef>
                        <a:spcAft>
                          <a:spcPts val="0"/>
                        </a:spcAft>
                        <a:buNone/>
                      </a:pPr>
                      <a:r>
                        <a:rPr lang="en-US" sz="1000" b="1" dirty="0">
                          <a:solidFill>
                            <a:schemeClr val="dk1"/>
                          </a:solidFill>
                        </a:rPr>
                        <a:t>No Practical sessions on race days</a:t>
                      </a:r>
                      <a:endParaRPr sz="1000" b="1" dirty="0">
                        <a:solidFill>
                          <a:schemeClr val="dk1"/>
                        </a:solidFill>
                      </a:endParaRPr>
                    </a:p>
                    <a:p>
                      <a:pPr marL="0" lvl="0" indent="0" algn="ctr" rtl="0">
                        <a:spcBef>
                          <a:spcPts val="0"/>
                        </a:spcBef>
                        <a:spcAft>
                          <a:spcPts val="0"/>
                        </a:spcAft>
                        <a:buNone/>
                      </a:pPr>
                      <a:endParaRPr sz="1000" dirty="0">
                        <a:solidFill>
                          <a:schemeClr val="dk1"/>
                        </a:solidFill>
                      </a:endParaRPr>
                    </a:p>
                    <a:p>
                      <a:pPr marL="0" lvl="0" indent="0" algn="ctr" rtl="0">
                        <a:spcBef>
                          <a:spcPts val="0"/>
                        </a:spcBef>
                        <a:spcAft>
                          <a:spcPts val="0"/>
                        </a:spcAft>
                        <a:buNone/>
                      </a:pPr>
                      <a:r>
                        <a:rPr lang="en-US" sz="1000" dirty="0">
                          <a:solidFill>
                            <a:schemeClr val="dk1"/>
                          </a:solidFill>
                        </a:rPr>
                        <a:t>Checks before driving your own </a:t>
                      </a:r>
                      <a:r>
                        <a:rPr lang="en-US" sz="1000" dirty="0" err="1">
                          <a:solidFill>
                            <a:schemeClr val="dk1"/>
                          </a:solidFill>
                        </a:rPr>
                        <a:t>Iame</a:t>
                      </a:r>
                      <a:r>
                        <a:rPr lang="en-US" sz="1000" dirty="0">
                          <a:solidFill>
                            <a:schemeClr val="dk1"/>
                          </a:solidFill>
                        </a:rPr>
                        <a:t> or </a:t>
                      </a:r>
                      <a:r>
                        <a:rPr lang="en-US" sz="1000" dirty="0" err="1">
                          <a:solidFill>
                            <a:schemeClr val="dk1"/>
                          </a:solidFill>
                        </a:rPr>
                        <a:t>Rotax</a:t>
                      </a:r>
                      <a:r>
                        <a:rPr lang="en-US" sz="1000" dirty="0">
                          <a:solidFill>
                            <a:schemeClr val="dk1"/>
                          </a:solidFill>
                        </a:rPr>
                        <a:t> </a:t>
                      </a:r>
                      <a:endParaRPr sz="1000" dirty="0">
                        <a:solidFill>
                          <a:schemeClr val="dk1"/>
                        </a:solidFill>
                      </a:endParaRPr>
                    </a:p>
                    <a:p>
                      <a:pPr marL="0" lvl="0" indent="0" algn="ctr" rtl="0">
                        <a:spcBef>
                          <a:spcPts val="0"/>
                        </a:spcBef>
                        <a:spcAft>
                          <a:spcPts val="0"/>
                        </a:spcAft>
                        <a:buNone/>
                      </a:pPr>
                      <a:endParaRPr sz="1000" dirty="0">
                        <a:solidFill>
                          <a:schemeClr val="dk1"/>
                        </a:solidFill>
                      </a:endParaRPr>
                    </a:p>
                    <a:p>
                      <a:pPr marL="0" lvl="0" indent="0" algn="ctr" rtl="0">
                        <a:spcBef>
                          <a:spcPts val="0"/>
                        </a:spcBef>
                        <a:spcAft>
                          <a:spcPts val="0"/>
                        </a:spcAft>
                        <a:buNone/>
                      </a:pPr>
                      <a:r>
                        <a:rPr lang="en-US" sz="1000" dirty="0">
                          <a:solidFill>
                            <a:schemeClr val="dk1"/>
                          </a:solidFill>
                        </a:rPr>
                        <a:t>Sprocket change &amp; alignment </a:t>
                      </a:r>
                      <a:endParaRPr dirty="0">
                        <a:solidFill>
                          <a:schemeClr val="dk1"/>
                        </a:solidFill>
                      </a:endParaRPr>
                    </a:p>
                    <a:p>
                      <a:pPr marL="0" lvl="0" indent="0" algn="ctr" rtl="0">
                        <a:spcBef>
                          <a:spcPts val="0"/>
                        </a:spcBef>
                        <a:spcAft>
                          <a:spcPts val="0"/>
                        </a:spcAft>
                        <a:buNone/>
                      </a:pPr>
                      <a:r>
                        <a:rPr lang="en-US" sz="1000" dirty="0">
                          <a:solidFill>
                            <a:schemeClr val="dk1"/>
                          </a:solidFill>
                        </a:rPr>
                        <a:t>Chain tension (importance of sprocket protectors)</a:t>
                      </a:r>
                      <a:endParaRPr sz="1000" dirty="0">
                        <a:solidFill>
                          <a:schemeClr val="dk1"/>
                        </a:solidFill>
                      </a:endParaRPr>
                    </a:p>
                    <a:p>
                      <a:pPr marL="0" lvl="0" indent="0" algn="ctr" rtl="0">
                        <a:spcBef>
                          <a:spcPts val="0"/>
                        </a:spcBef>
                        <a:spcAft>
                          <a:spcPts val="0"/>
                        </a:spcAft>
                        <a:buNone/>
                      </a:pPr>
                      <a:endParaRPr sz="1000" dirty="0">
                        <a:solidFill>
                          <a:schemeClr val="dk1"/>
                        </a:solidFill>
                      </a:endParaRPr>
                    </a:p>
                    <a:p>
                      <a:pPr marL="0" lvl="0" indent="0" algn="ctr" rtl="0">
                        <a:spcBef>
                          <a:spcPts val="0"/>
                        </a:spcBef>
                        <a:spcAft>
                          <a:spcPts val="0"/>
                        </a:spcAft>
                        <a:buNone/>
                      </a:pPr>
                      <a:r>
                        <a:rPr lang="en-US" sz="1000" dirty="0">
                          <a:solidFill>
                            <a:schemeClr val="dk1"/>
                          </a:solidFill>
                        </a:rPr>
                        <a:t>Starter Motor Change + Spark check on engine, Changing plugs and Battery Change and Charging</a:t>
                      </a:r>
                      <a:endParaRPr sz="1000" dirty="0">
                        <a:solidFill>
                          <a:schemeClr val="dk1"/>
                        </a:solidFill>
                      </a:endParaRPr>
                    </a:p>
                    <a:p>
                      <a:pPr marL="0" lvl="0" indent="0" algn="ctr" rtl="0">
                        <a:spcBef>
                          <a:spcPts val="0"/>
                        </a:spcBef>
                        <a:spcAft>
                          <a:spcPts val="0"/>
                        </a:spcAft>
                        <a:buNone/>
                      </a:pPr>
                      <a:endParaRPr sz="1000" dirty="0">
                        <a:solidFill>
                          <a:schemeClr val="dk1"/>
                        </a:solidFill>
                      </a:endParaRPr>
                    </a:p>
                    <a:p>
                      <a:pPr marL="0" lvl="0" indent="0" algn="ctr" rtl="0">
                        <a:spcBef>
                          <a:spcPts val="0"/>
                        </a:spcBef>
                        <a:spcAft>
                          <a:spcPts val="0"/>
                        </a:spcAft>
                        <a:buNone/>
                      </a:pPr>
                      <a:r>
                        <a:rPr lang="en-US" sz="1000" dirty="0">
                          <a:solidFill>
                            <a:schemeClr val="dk1"/>
                          </a:solidFill>
                        </a:rPr>
                        <a:t>Clutch Change with Correct tooling + Gear Oil change &amp; Radiator water change</a:t>
                      </a:r>
                      <a:endParaRPr sz="1000" dirty="0">
                        <a:solidFill>
                          <a:schemeClr val="dk1"/>
                        </a:solidFill>
                      </a:endParaRPr>
                    </a:p>
                    <a:p>
                      <a:pPr marL="0" lvl="0" indent="0" algn="ctr" rtl="0">
                        <a:spcBef>
                          <a:spcPts val="0"/>
                        </a:spcBef>
                        <a:spcAft>
                          <a:spcPts val="0"/>
                        </a:spcAft>
                        <a:buNone/>
                      </a:pPr>
                      <a:endParaRPr sz="1000" dirty="0">
                        <a:solidFill>
                          <a:schemeClr val="dk1"/>
                        </a:solidFill>
                      </a:endParaRPr>
                    </a:p>
                    <a:p>
                      <a:pPr marL="0" lvl="0" indent="0" algn="ctr" rtl="0">
                        <a:spcBef>
                          <a:spcPts val="0"/>
                        </a:spcBef>
                        <a:spcAft>
                          <a:spcPts val="0"/>
                        </a:spcAft>
                        <a:buNone/>
                      </a:pPr>
                      <a:r>
                        <a:rPr lang="en-US" sz="1000" dirty="0">
                          <a:solidFill>
                            <a:schemeClr val="dk1"/>
                          </a:solidFill>
                        </a:rPr>
                        <a:t>Race Rules Workshop</a:t>
                      </a:r>
                      <a:endParaRPr sz="1000" dirty="0">
                        <a:solidFill>
                          <a:schemeClr val="dk1"/>
                        </a:solidFill>
                      </a:endParaRPr>
                    </a:p>
                    <a:p>
                      <a:pPr marL="0" lvl="0" indent="0" algn="ctr" rtl="0">
                        <a:spcBef>
                          <a:spcPts val="0"/>
                        </a:spcBef>
                        <a:spcAft>
                          <a:spcPts val="0"/>
                        </a:spcAft>
                        <a:buNone/>
                      </a:pPr>
                      <a:endParaRPr sz="1000" dirty="0">
                        <a:solidFill>
                          <a:schemeClr val="dk1"/>
                        </a:solidFill>
                      </a:endParaRPr>
                    </a:p>
                    <a:p>
                      <a:pPr marL="0" lvl="0" indent="0" algn="ctr" rtl="0">
                        <a:spcBef>
                          <a:spcPts val="0"/>
                        </a:spcBef>
                        <a:spcAft>
                          <a:spcPts val="0"/>
                        </a:spcAft>
                        <a:buNone/>
                      </a:pPr>
                      <a:r>
                        <a:rPr lang="en-US" sz="1000" dirty="0">
                          <a:solidFill>
                            <a:schemeClr val="dk1"/>
                          </a:solidFill>
                        </a:rPr>
                        <a:t>Full Engine Removal and Installation</a:t>
                      </a:r>
                      <a:endParaRPr sz="1000" b="1" dirty="0">
                        <a:solidFill>
                          <a:schemeClr val="dk1"/>
                        </a:solidFill>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rowSpan="11">
                  <a:txBody>
                    <a:bodyPr/>
                    <a:lstStyle/>
                    <a:p>
                      <a:pPr marL="0" lvl="0" indent="0" algn="ctr" rtl="0">
                        <a:spcBef>
                          <a:spcPts val="0"/>
                        </a:spcBef>
                        <a:spcAft>
                          <a:spcPts val="0"/>
                        </a:spcAft>
                        <a:buNone/>
                      </a:pPr>
                      <a:r>
                        <a:rPr lang="en-US" sz="1000" dirty="0"/>
                        <a:t>Racing Club (Level Three)</a:t>
                      </a:r>
                      <a:endParaRPr sz="1200" dirty="0">
                        <a:latin typeface="Calibri"/>
                        <a:ea typeface="Calibri"/>
                        <a:cs typeface="Calibri"/>
                        <a:sym typeface="Calibr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12821">
                <a:tc>
                  <a:txBody>
                    <a:bodyPr/>
                    <a:lstStyle/>
                    <a:p>
                      <a:pPr marL="0" marR="0" lvl="0" indent="0" algn="ctr" rtl="0">
                        <a:spcBef>
                          <a:spcPts val="0"/>
                        </a:spcBef>
                        <a:spcAft>
                          <a:spcPts val="0"/>
                        </a:spcAft>
                        <a:buNone/>
                      </a:pPr>
                      <a:r>
                        <a:rPr lang="en-US" sz="1000" u="none" strike="noStrike" cap="none" dirty="0">
                          <a:latin typeface="+mn-lt"/>
                          <a:ea typeface="Arial"/>
                          <a:cs typeface="Arial"/>
                          <a:sym typeface="Arial"/>
                        </a:rPr>
                        <a:t>Monday 15</a:t>
                      </a:r>
                      <a:r>
                        <a:rPr lang="en-US" sz="1000" u="none" strike="noStrike" cap="none" baseline="30000" dirty="0">
                          <a:latin typeface="+mn-lt"/>
                          <a:ea typeface="Arial"/>
                          <a:cs typeface="Arial"/>
                          <a:sym typeface="Arial"/>
                        </a:rPr>
                        <a:t>th</a:t>
                      </a:r>
                      <a:r>
                        <a:rPr lang="en-US" sz="1000" u="none" strike="noStrike" cap="none" dirty="0">
                          <a:latin typeface="+mn-lt"/>
                          <a:ea typeface="Arial"/>
                          <a:cs typeface="Arial"/>
                          <a:sym typeface="Arial"/>
                        </a:rPr>
                        <a:t> SEP</a:t>
                      </a:r>
                      <a:endParaRPr sz="1000" dirty="0">
                        <a:latin typeface="+mn-lt"/>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dirty="0"/>
                        <a:t>Outdoor</a:t>
                      </a:r>
                      <a:endParaRPr sz="1000" dirty="0"/>
                    </a:p>
                  </a:txBody>
                  <a:tcPr marL="68575" marR="68575" marT="0" marB="0" anchor="ctr">
                    <a:lnL w="12700" cap="flat" cmpd="sng" algn="ctr">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300789">
                <a:tc>
                  <a:txBody>
                    <a:bodyPr/>
                    <a:lstStyle/>
                    <a:p>
                      <a:pPr marL="0" marR="0" lvl="0" indent="0" algn="ctr" rtl="0">
                        <a:spcBef>
                          <a:spcPts val="0"/>
                        </a:spcBef>
                        <a:spcAft>
                          <a:spcPts val="0"/>
                        </a:spcAft>
                        <a:buNone/>
                      </a:pPr>
                      <a:r>
                        <a:rPr lang="en-US" sz="1000" dirty="0"/>
                        <a:t>Monday 22</a:t>
                      </a:r>
                      <a:r>
                        <a:rPr lang="en-US" sz="1000" baseline="30000" dirty="0"/>
                        <a:t>nd</a:t>
                      </a:r>
                      <a:r>
                        <a:rPr lang="en-US" sz="1000" dirty="0"/>
                        <a:t> SEP</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b="0" dirty="0"/>
                        <a:t>Outdoor</a:t>
                      </a:r>
                      <a:endParaRPr sz="1000" b="0" dirty="0"/>
                    </a:p>
                  </a:txBody>
                  <a:tcPr marL="68575" marR="68575" marT="0" marB="0" anchor="ctr">
                    <a:lnL w="12700" cap="flat" cmpd="sng" algn="ctr">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300790">
                <a:tc>
                  <a:txBody>
                    <a:bodyPr/>
                    <a:lstStyle/>
                    <a:p>
                      <a:pPr marL="0" marR="0" lvl="0" indent="0" algn="ctr" rtl="0">
                        <a:spcBef>
                          <a:spcPts val="0"/>
                        </a:spcBef>
                        <a:spcAft>
                          <a:spcPts val="0"/>
                        </a:spcAft>
                        <a:buNone/>
                      </a:pPr>
                      <a:r>
                        <a:rPr lang="en-US" sz="1000" dirty="0"/>
                        <a:t>Monday  29</a:t>
                      </a:r>
                      <a:r>
                        <a:rPr lang="en-US" sz="1000" baseline="30000" dirty="0"/>
                        <a:t>th</a:t>
                      </a:r>
                      <a:r>
                        <a:rPr lang="en-US" sz="1000" dirty="0"/>
                        <a:t> SEP</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b="0">
                          <a:latin typeface="Arial"/>
                          <a:ea typeface="Arial"/>
                          <a:cs typeface="Arial"/>
                          <a:sym typeface="Arial"/>
                        </a:rPr>
                        <a:t>Outdoor</a:t>
                      </a:r>
                      <a:endParaRPr sz="1000" b="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348915">
                <a:tc>
                  <a:txBody>
                    <a:bodyPr/>
                    <a:lstStyle/>
                    <a:p>
                      <a:pPr marL="0" marR="0" lvl="0" indent="0" algn="ctr" rtl="0">
                        <a:spcBef>
                          <a:spcPts val="0"/>
                        </a:spcBef>
                        <a:spcAft>
                          <a:spcPts val="0"/>
                        </a:spcAft>
                        <a:buNone/>
                      </a:pPr>
                      <a:r>
                        <a:rPr lang="en-US" sz="1000" dirty="0"/>
                        <a:t>Monday 6</a:t>
                      </a:r>
                      <a:r>
                        <a:rPr lang="en-US" sz="1000" baseline="30000" dirty="0"/>
                        <a:t>th</a:t>
                      </a:r>
                      <a:r>
                        <a:rPr lang="en-US" sz="1000" dirty="0"/>
                        <a:t> OCT  </a:t>
                      </a:r>
                      <a:endParaRPr sz="10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b="0">
                          <a:latin typeface="Arial"/>
                          <a:ea typeface="Arial"/>
                          <a:cs typeface="Arial"/>
                          <a:sym typeface="Arial"/>
                        </a:rPr>
                        <a:t>Outdoor</a:t>
                      </a:r>
                      <a:endParaRPr sz="1000" b="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288758">
                <a:tc>
                  <a:txBody>
                    <a:bodyPr/>
                    <a:lstStyle/>
                    <a:p>
                      <a:pPr marL="0" marR="0" lvl="0" indent="0" algn="ctr" rtl="0">
                        <a:spcBef>
                          <a:spcPts val="0"/>
                        </a:spcBef>
                        <a:spcAft>
                          <a:spcPts val="0"/>
                        </a:spcAft>
                        <a:buNone/>
                      </a:pPr>
                      <a:r>
                        <a:rPr lang="en-US" sz="1000" dirty="0"/>
                        <a:t>Monday 13</a:t>
                      </a:r>
                      <a:r>
                        <a:rPr lang="en-US" sz="1000" baseline="30000" dirty="0"/>
                        <a:t>th</a:t>
                      </a:r>
                      <a:r>
                        <a:rPr lang="en-US" sz="1000" dirty="0"/>
                        <a:t> OCT</a:t>
                      </a:r>
                      <a:endParaRPr sz="1000" dirty="0"/>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GB" sz="1000" b="0" dirty="0">
                          <a:latin typeface="Arial"/>
                          <a:ea typeface="Arial"/>
                          <a:cs typeface="Arial"/>
                          <a:sym typeface="Arial"/>
                        </a:rPr>
                        <a:t>HALF TERM</a:t>
                      </a:r>
                      <a:endParaRPr sz="1000" b="0"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868598102"/>
                  </a:ext>
                </a:extLst>
              </a:tr>
              <a:tr h="288758">
                <a:tc>
                  <a:txBody>
                    <a:bodyPr/>
                    <a:lstStyle/>
                    <a:p>
                      <a:pPr marL="0" marR="0" lvl="0" indent="0" algn="ctr" rtl="0">
                        <a:spcBef>
                          <a:spcPts val="0"/>
                        </a:spcBef>
                        <a:spcAft>
                          <a:spcPts val="0"/>
                        </a:spcAft>
                        <a:buNone/>
                      </a:pPr>
                      <a:r>
                        <a:rPr lang="en-US" sz="1000" dirty="0"/>
                        <a:t>Monday 20</a:t>
                      </a:r>
                      <a:r>
                        <a:rPr lang="en-US" sz="1000" baseline="30000" dirty="0"/>
                        <a:t>th </a:t>
                      </a:r>
                      <a:r>
                        <a:rPr lang="en-US" sz="1000" dirty="0"/>
                        <a:t>OCT</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GB" sz="1000" b="0" dirty="0">
                          <a:latin typeface="Arial"/>
                          <a:ea typeface="Arial"/>
                          <a:cs typeface="Arial"/>
                          <a:sym typeface="Arial"/>
                        </a:rPr>
                        <a:t>Outdoor</a:t>
                      </a:r>
                      <a:endParaRPr sz="1000" b="0"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vMerge="1">
                  <a:txBody>
                    <a:bodyPr/>
                    <a:lstStyle/>
                    <a:p>
                      <a:endParaRPr lang="en-GB"/>
                    </a:p>
                  </a:txBody>
                  <a:tcPr>
                    <a:lnL w="12700" cap="flat" cmpd="sng" algn="ctr">
                      <a:solidFill>
                        <a:schemeClr val="dk1"/>
                      </a:solidFill>
                      <a:prstDash val="solid"/>
                      <a:round/>
                      <a:headEnd type="none" w="sm" len="sm"/>
                      <a:tailEnd type="none" w="sm" len="sm"/>
                    </a:lnL>
                    <a:lnT w="12700" cap="flat" cmpd="sng" algn="ctr">
                      <a:solidFill>
                        <a:schemeClr val="dk1"/>
                      </a:solidFill>
                      <a:prstDash val="solid"/>
                      <a:round/>
                      <a:headEnd type="none" w="sm" len="sm"/>
                      <a:tailEnd type="none" w="sm" len="sm"/>
                    </a:lnT>
                  </a:tcPr>
                </a:tc>
                <a:tc vMerge="1">
                  <a:txBody>
                    <a:bodyPr/>
                    <a:lstStyle/>
                    <a:p>
                      <a:endParaRPr lang="en-GB"/>
                    </a:p>
                  </a:txBody>
                  <a:tcPr>
                    <a:lnT w="9525" cap="flat" cmpd="sng" algn="ctr">
                      <a:solidFill>
                        <a:schemeClr val="dk1"/>
                      </a:solidFill>
                      <a:prstDash val="solid"/>
                      <a:round/>
                      <a:headEnd type="none" w="sm" len="sm"/>
                      <a:tailEnd type="none" w="sm" len="sm"/>
                    </a:lnT>
                  </a:tcPr>
                </a:tc>
                <a:tc vMerge="1">
                  <a:txBody>
                    <a:bodyPr/>
                    <a:lstStyle/>
                    <a:p>
                      <a:endParaRPr lang="en-GB"/>
                    </a:p>
                  </a:txBody>
                  <a:tcPr>
                    <a:lnT w="12700" cap="flat" cmpd="sng" algn="ctr">
                      <a:solidFill>
                        <a:schemeClr val="dk1"/>
                      </a:solidFill>
                      <a:prstDash val="solid"/>
                      <a:round/>
                      <a:headEnd type="none" w="sm" len="sm"/>
                      <a:tailEnd type="none" w="sm" len="sm"/>
                    </a:lnT>
                  </a:tcPr>
                </a:tc>
                <a:extLst>
                  <a:ext uri="{0D108BD9-81ED-4DB2-BD59-A6C34878D82A}">
                    <a16:rowId xmlns:a16="http://schemas.microsoft.com/office/drawing/2014/main" val="3197413252"/>
                  </a:ext>
                </a:extLst>
              </a:tr>
              <a:tr h="288758">
                <a:tc>
                  <a:txBody>
                    <a:bodyPr/>
                    <a:lstStyle/>
                    <a:p>
                      <a:pPr marL="0" marR="0" lvl="0" indent="0" algn="ctr" rtl="0">
                        <a:spcBef>
                          <a:spcPts val="0"/>
                        </a:spcBef>
                        <a:spcAft>
                          <a:spcPts val="0"/>
                        </a:spcAft>
                        <a:buNone/>
                      </a:pPr>
                      <a:r>
                        <a:rPr lang="en-US" sz="1000" dirty="0"/>
                        <a:t>Monday 27</a:t>
                      </a:r>
                      <a:r>
                        <a:rPr lang="en-US" sz="1000" baseline="30000" dirty="0"/>
                        <a:t>th </a:t>
                      </a:r>
                      <a:r>
                        <a:rPr lang="en-US" sz="1000" dirty="0"/>
                        <a:t>OCT</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b="0">
                          <a:latin typeface="Arial"/>
                          <a:ea typeface="Arial"/>
                          <a:cs typeface="Arial"/>
                          <a:sym typeface="Arial"/>
                        </a:rPr>
                        <a:t>Outdoor</a:t>
                      </a:r>
                      <a:endParaRPr sz="1000" b="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360947">
                <a:tc>
                  <a:txBody>
                    <a:bodyPr/>
                    <a:lstStyle/>
                    <a:p>
                      <a:pPr marL="0" marR="0" lvl="0" indent="0" algn="ctr" rtl="0">
                        <a:spcBef>
                          <a:spcPts val="0"/>
                        </a:spcBef>
                        <a:spcAft>
                          <a:spcPts val="0"/>
                        </a:spcAft>
                        <a:buNone/>
                      </a:pPr>
                      <a:r>
                        <a:rPr lang="en-US" sz="1000" dirty="0"/>
                        <a:t>Monday 3</a:t>
                      </a:r>
                      <a:r>
                        <a:rPr lang="en-US" sz="1000" baseline="30000" dirty="0"/>
                        <a:t>rd </a:t>
                      </a:r>
                      <a:r>
                        <a:rPr lang="en-US" sz="1000" dirty="0"/>
                        <a:t>NOV</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b="0" dirty="0">
                          <a:latin typeface="Arial"/>
                          <a:ea typeface="Arial"/>
                          <a:cs typeface="Arial"/>
                          <a:sym typeface="Arial"/>
                        </a:rPr>
                        <a:t>Outdoor</a:t>
                      </a:r>
                      <a:endParaRPr sz="1000" b="0"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385010">
                <a:tc>
                  <a:txBody>
                    <a:bodyPr/>
                    <a:lstStyle/>
                    <a:p>
                      <a:pPr marL="0" marR="0" lvl="0" indent="0" algn="ctr" rtl="0">
                        <a:spcBef>
                          <a:spcPts val="0"/>
                        </a:spcBef>
                        <a:spcAft>
                          <a:spcPts val="0"/>
                        </a:spcAft>
                        <a:buNone/>
                      </a:pPr>
                      <a:r>
                        <a:rPr lang="en-US" sz="1000" dirty="0"/>
                        <a:t>Monday 10</a:t>
                      </a:r>
                      <a:r>
                        <a:rPr lang="en-US" sz="1000" baseline="30000" dirty="0"/>
                        <a:t>th</a:t>
                      </a:r>
                      <a:r>
                        <a:rPr lang="en-US" sz="1000" dirty="0"/>
                        <a:t> NOV</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b="0" dirty="0">
                          <a:latin typeface="Arial"/>
                          <a:ea typeface="Arial"/>
                          <a:cs typeface="Arial"/>
                          <a:sym typeface="Arial"/>
                        </a:rPr>
                        <a:t>Outdoor</a:t>
                      </a:r>
                      <a:endParaRPr sz="1000" b="0"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0"/>
                  </a:ext>
                </a:extLst>
              </a:tr>
              <a:tr h="517358">
                <a:tc>
                  <a:txBody>
                    <a:bodyPr/>
                    <a:lstStyle/>
                    <a:p>
                      <a:pPr marL="0" marR="0" lvl="0" indent="0" algn="ctr" rtl="0">
                        <a:spcBef>
                          <a:spcPts val="0"/>
                        </a:spcBef>
                        <a:spcAft>
                          <a:spcPts val="0"/>
                        </a:spcAft>
                        <a:buNone/>
                      </a:pPr>
                      <a:r>
                        <a:rPr lang="en-US" sz="1000" dirty="0"/>
                        <a:t>Monday 17</a:t>
                      </a:r>
                      <a:r>
                        <a:rPr lang="en-US" sz="1000" baseline="30000" dirty="0"/>
                        <a:t>th</a:t>
                      </a:r>
                      <a:r>
                        <a:rPr lang="en-US" sz="1000" dirty="0"/>
                        <a:t> NOV</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US" sz="1000" dirty="0">
                          <a:solidFill>
                            <a:schemeClr val="dk1"/>
                          </a:solidFill>
                        </a:rPr>
                        <a:t>Outdoor</a:t>
                      </a:r>
                      <a:endParaRPr sz="1000" b="0"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1"/>
                  </a:ext>
                </a:extLst>
              </a:tr>
            </a:tbl>
          </a:graphicData>
        </a:graphic>
      </p:graphicFrame>
      <p:sp>
        <p:nvSpPr>
          <p:cNvPr id="3" name="Slide Number Placeholder 2">
            <a:extLst>
              <a:ext uri="{FF2B5EF4-FFF2-40B4-BE49-F238E27FC236}">
                <a16:creationId xmlns:a16="http://schemas.microsoft.com/office/drawing/2014/main" id="{B6AEA709-81D5-4779-AD97-A47CE400C69F}"/>
              </a:ext>
            </a:extLst>
          </p:cNvPr>
          <p:cNvSpPr>
            <a:spLocks noGrp="1"/>
          </p:cNvSpPr>
          <p:nvPr>
            <p:ph type="sldNum" sz="quarter" idx="12"/>
          </p:nvPr>
        </p:nvSpPr>
        <p:spPr>
          <a:xfrm>
            <a:off x="-771525" y="9197544"/>
            <a:ext cx="1543050" cy="527403"/>
          </a:xfrm>
        </p:spPr>
        <p:txBody>
          <a:bodyPr/>
          <a:lstStyle/>
          <a:p>
            <a:fld id="{07511B0A-EE5D-4AB2-BD0F-2CC51BC95B13}" type="slidenum">
              <a:rPr lang="en-US" smtClean="0"/>
              <a:t>12</a:t>
            </a:fld>
            <a:endParaRPr lang="en-US" dirty="0"/>
          </a:p>
        </p:txBody>
      </p:sp>
      <p:graphicFrame>
        <p:nvGraphicFramePr>
          <p:cNvPr id="6" name="Table 5">
            <a:extLst>
              <a:ext uri="{FF2B5EF4-FFF2-40B4-BE49-F238E27FC236}">
                <a16:creationId xmlns:a16="http://schemas.microsoft.com/office/drawing/2014/main" id="{269E4000-5517-3371-EFFD-9B61581D4DBA}"/>
              </a:ext>
            </a:extLst>
          </p:cNvPr>
          <p:cNvGraphicFramePr>
            <a:graphicFrameLocks noGrp="1"/>
          </p:cNvGraphicFramePr>
          <p:nvPr>
            <p:extLst>
              <p:ext uri="{D42A27DB-BD31-4B8C-83A1-F6EECF244321}">
                <p14:modId xmlns:p14="http://schemas.microsoft.com/office/powerpoint/2010/main" val="2356470507"/>
              </p:ext>
            </p:extLst>
          </p:nvPr>
        </p:nvGraphicFramePr>
        <p:xfrm>
          <a:off x="695447" y="8106114"/>
          <a:ext cx="5870534" cy="952500"/>
        </p:xfrm>
        <a:graphic>
          <a:graphicData uri="http://schemas.openxmlformats.org/drawingml/2006/table">
            <a:tbl>
              <a:tblPr firstRow="1" firstCol="1" bandRow="1"/>
              <a:tblGrid>
                <a:gridCol w="2887357">
                  <a:extLst>
                    <a:ext uri="{9D8B030D-6E8A-4147-A177-3AD203B41FA5}">
                      <a16:colId xmlns:a16="http://schemas.microsoft.com/office/drawing/2014/main" val="3424523717"/>
                    </a:ext>
                  </a:extLst>
                </a:gridCol>
                <a:gridCol w="2983177">
                  <a:extLst>
                    <a:ext uri="{9D8B030D-6E8A-4147-A177-3AD203B41FA5}">
                      <a16:colId xmlns:a16="http://schemas.microsoft.com/office/drawing/2014/main" val="1565412403"/>
                    </a:ext>
                  </a:extLst>
                </a:gridCol>
              </a:tblGrid>
              <a:tr h="190500">
                <a:tc>
                  <a:txBody>
                    <a:bodyPr/>
                    <a:lstStyle/>
                    <a:p>
                      <a:pPr>
                        <a:lnSpc>
                          <a:spcPct val="107000"/>
                        </a:lnSpc>
                        <a:spcAft>
                          <a:spcPts val="800"/>
                        </a:spcAft>
                      </a:pPr>
                      <a:r>
                        <a:rPr lang="en-GB" sz="1100" b="1" kern="100" dirty="0">
                          <a:solidFill>
                            <a:srgbClr val="000000"/>
                          </a:solidFill>
                          <a:effectLst/>
                          <a:latin typeface="Aptos" panose="020B0004020202020204" pitchFamily="34" charset="0"/>
                          <a:ea typeface="Aptos" panose="020B0004020202020204" pitchFamily="34" charset="0"/>
                          <a:cs typeface="Arial" panose="020B0604020202020204" pitchFamily="34" charset="0"/>
                        </a:rPr>
                        <a:t>DAKA Junior Races (Jnr Rookie)</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GB" sz="1100" b="1" kern="100" dirty="0">
                          <a:solidFill>
                            <a:srgbClr val="000000"/>
                          </a:solidFill>
                          <a:effectLst/>
                          <a:latin typeface="Aptos" panose="020B0004020202020204" pitchFamily="34" charset="0"/>
                          <a:ea typeface="Aptos" panose="020B0004020202020204" pitchFamily="34" charset="0"/>
                          <a:cs typeface="Arial" panose="020B0604020202020204" pitchFamily="34" charset="0"/>
                        </a:rPr>
                        <a:t>DAKA Senior Races  (Rookie/Teen)</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1760679"/>
                  </a:ext>
                </a:extLst>
              </a:tr>
              <a:tr h="190500">
                <a:tc>
                  <a:txBody>
                    <a:bodyPr/>
                    <a:lstStyle/>
                    <a:p>
                      <a:pPr>
                        <a:lnSpc>
                          <a:spcPct val="107000"/>
                        </a:lnSpc>
                        <a:spcAft>
                          <a:spcPts val="800"/>
                        </a:spcAft>
                      </a:pPr>
                      <a:r>
                        <a:rPr lang="en-GB" sz="1100" kern="100" dirty="0">
                          <a:solidFill>
                            <a:srgbClr val="000000"/>
                          </a:solidFill>
                          <a:effectLst/>
                          <a:latin typeface="Aptos" panose="020B0004020202020204" pitchFamily="34" charset="0"/>
                          <a:ea typeface="Aptos" panose="020B0004020202020204" pitchFamily="34" charset="0"/>
                          <a:cs typeface="Arial" panose="020B0604020202020204" pitchFamily="34" charset="0"/>
                        </a:rPr>
                        <a:t>29</a:t>
                      </a:r>
                      <a:r>
                        <a:rPr lang="en-GB" sz="1100" kern="100" baseline="30000" dirty="0">
                          <a:solidFill>
                            <a:srgbClr val="000000"/>
                          </a:solidFill>
                          <a:effectLst/>
                          <a:latin typeface="Aptos" panose="020B0004020202020204" pitchFamily="34" charset="0"/>
                          <a:ea typeface="Aptos" panose="020B0004020202020204" pitchFamily="34" charset="0"/>
                          <a:cs typeface="Arial" panose="020B0604020202020204" pitchFamily="34" charset="0"/>
                        </a:rPr>
                        <a:t>th</a:t>
                      </a:r>
                      <a:r>
                        <a:rPr lang="en-GB" sz="1100" kern="100" dirty="0">
                          <a:solidFill>
                            <a:srgbClr val="000000"/>
                          </a:solidFill>
                          <a:effectLst/>
                          <a:latin typeface="Aptos" panose="020B0004020202020204" pitchFamily="34" charset="0"/>
                          <a:ea typeface="Aptos" panose="020B0004020202020204" pitchFamily="34" charset="0"/>
                          <a:cs typeface="Arial" panose="020B0604020202020204" pitchFamily="34" charset="0"/>
                        </a:rPr>
                        <a:t> Sep – Junior Rookie Race 4:30pm start</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GB" sz="1100" kern="100" dirty="0">
                          <a:effectLst/>
                          <a:latin typeface="Aptos" panose="020B0004020202020204" pitchFamily="34" charset="0"/>
                          <a:ea typeface="Aptos" panose="020B0004020202020204" pitchFamily="34" charset="0"/>
                          <a:cs typeface="Arial" panose="020B0604020202020204" pitchFamily="34" charset="0"/>
                        </a:rPr>
                        <a:t>29</a:t>
                      </a:r>
                      <a:r>
                        <a:rPr lang="en-GB" sz="1100" kern="100" baseline="30000" dirty="0">
                          <a:effectLst/>
                          <a:latin typeface="Aptos" panose="020B0004020202020204" pitchFamily="34" charset="0"/>
                          <a:ea typeface="Aptos" panose="020B0004020202020204" pitchFamily="34" charset="0"/>
                          <a:cs typeface="Arial" panose="020B0604020202020204" pitchFamily="34" charset="0"/>
                        </a:rPr>
                        <a:t>th</a:t>
                      </a:r>
                      <a:r>
                        <a:rPr lang="en-GB" sz="1100" kern="100" dirty="0">
                          <a:effectLst/>
                          <a:latin typeface="Aptos" panose="020B0004020202020204" pitchFamily="34" charset="0"/>
                          <a:ea typeface="Aptos" panose="020B0004020202020204" pitchFamily="34" charset="0"/>
                          <a:cs typeface="Arial" panose="020B0604020202020204" pitchFamily="34" charset="0"/>
                        </a:rPr>
                        <a:t> Sep – Rookie Race night 7:30pm start</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75000567"/>
                  </a:ext>
                </a:extLst>
              </a:tr>
              <a:tr h="190500">
                <a:tc>
                  <a:txBody>
                    <a:bodyPr/>
                    <a:lstStyle/>
                    <a:p>
                      <a:pPr>
                        <a:lnSpc>
                          <a:spcPct val="107000"/>
                        </a:lnSpc>
                        <a:spcAft>
                          <a:spcPts val="800"/>
                        </a:spcAft>
                      </a:pPr>
                      <a:r>
                        <a:rPr lang="en-GB" sz="1100" b="0" kern="100" dirty="0">
                          <a:effectLst/>
                          <a:latin typeface="Aptos" panose="020B0004020202020204" pitchFamily="34" charset="0"/>
                          <a:ea typeface="Aptos" panose="020B0004020202020204" pitchFamily="34" charset="0"/>
                          <a:cs typeface="Arial" panose="020B0604020202020204" pitchFamily="34" charset="0"/>
                        </a:rPr>
                        <a:t>20</a:t>
                      </a:r>
                      <a:r>
                        <a:rPr lang="en-GB" sz="1100" b="0" kern="100" baseline="30000" dirty="0">
                          <a:effectLst/>
                          <a:latin typeface="Aptos" panose="020B0004020202020204" pitchFamily="34" charset="0"/>
                          <a:ea typeface="Aptos" panose="020B0004020202020204" pitchFamily="34" charset="0"/>
                          <a:cs typeface="Arial" panose="020B0604020202020204" pitchFamily="34" charset="0"/>
                        </a:rPr>
                        <a:t>th</a:t>
                      </a:r>
                      <a:r>
                        <a:rPr lang="en-GB" sz="1100" b="0" kern="100" dirty="0">
                          <a:effectLst/>
                          <a:latin typeface="Aptos" panose="020B0004020202020204" pitchFamily="34" charset="0"/>
                          <a:ea typeface="Aptos" panose="020B0004020202020204" pitchFamily="34" charset="0"/>
                          <a:cs typeface="Arial" panose="020B0604020202020204" pitchFamily="34" charset="0"/>
                        </a:rPr>
                        <a:t> Oct – Junior Rookie Race 4:30pm start</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Arial" panose="020B0604020202020204" pitchFamily="34" charset="0"/>
                        </a:rPr>
                        <a:t>TBC - 13</a:t>
                      </a:r>
                      <a:r>
                        <a:rPr lang="en-GB" sz="1100" b="1" kern="100" baseline="30000" dirty="0">
                          <a:effectLst/>
                          <a:latin typeface="Aptos" panose="020B0004020202020204" pitchFamily="34" charset="0"/>
                          <a:ea typeface="Aptos" panose="020B0004020202020204" pitchFamily="34" charset="0"/>
                          <a:cs typeface="Arial" panose="020B0604020202020204" pitchFamily="34" charset="0"/>
                        </a:rPr>
                        <a:t>th</a:t>
                      </a:r>
                      <a:r>
                        <a:rPr lang="en-GB" sz="1100" b="1" kern="100" dirty="0">
                          <a:effectLst/>
                          <a:latin typeface="Aptos" panose="020B0004020202020204" pitchFamily="34" charset="0"/>
                          <a:ea typeface="Aptos" panose="020B0004020202020204" pitchFamily="34" charset="0"/>
                          <a:cs typeface="Arial" panose="020B0604020202020204" pitchFamily="34" charset="0"/>
                        </a:rPr>
                        <a:t> Oct Rookie Race night / SWS entry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05313904"/>
                  </a:ext>
                </a:extLst>
              </a:tr>
              <a:tr h="190500">
                <a:tc>
                  <a:txBody>
                    <a:bodyPr/>
                    <a:lstStyle/>
                    <a:p>
                      <a:pPr>
                        <a:lnSpc>
                          <a:spcPct val="107000"/>
                        </a:lnSpc>
                        <a:spcAft>
                          <a:spcPts val="800"/>
                        </a:spcAft>
                      </a:pPr>
                      <a:r>
                        <a:rPr lang="en-GB" sz="1100" kern="100" dirty="0">
                          <a:effectLst/>
                          <a:latin typeface="Aptos" panose="020B0004020202020204" pitchFamily="34" charset="0"/>
                          <a:ea typeface="Aptos" panose="020B0004020202020204" pitchFamily="34" charset="0"/>
                          <a:cs typeface="Arial" panose="020B0604020202020204" pitchFamily="34" charset="0"/>
                        </a:rPr>
                        <a:t>3rd Nov – Junior Rookie Race 4:30pm start</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GB" sz="1100" kern="100" dirty="0">
                          <a:effectLst/>
                          <a:latin typeface="Aptos" panose="020B0004020202020204" pitchFamily="34" charset="0"/>
                          <a:ea typeface="Aptos" panose="020B0004020202020204" pitchFamily="34" charset="0"/>
                          <a:cs typeface="Arial" panose="020B0604020202020204" pitchFamily="34" charset="0"/>
                        </a:rPr>
                        <a:t>3</a:t>
                      </a:r>
                      <a:r>
                        <a:rPr lang="en-GB" sz="1100" kern="100" baseline="30000" dirty="0">
                          <a:effectLst/>
                          <a:latin typeface="Aptos" panose="020B0004020202020204" pitchFamily="34" charset="0"/>
                          <a:ea typeface="Aptos" panose="020B0004020202020204" pitchFamily="34" charset="0"/>
                          <a:cs typeface="Arial" panose="020B0604020202020204" pitchFamily="34" charset="0"/>
                        </a:rPr>
                        <a:t>rd</a:t>
                      </a:r>
                      <a:r>
                        <a:rPr lang="en-GB" sz="1100" kern="100" dirty="0">
                          <a:effectLst/>
                          <a:latin typeface="Aptos" panose="020B0004020202020204" pitchFamily="34" charset="0"/>
                          <a:ea typeface="Aptos" panose="020B0004020202020204" pitchFamily="34" charset="0"/>
                          <a:cs typeface="Arial" panose="020B0604020202020204" pitchFamily="34" charset="0"/>
                        </a:rPr>
                        <a:t> Nov – Rookie Race Night 7:30pm start</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06752969"/>
                  </a:ext>
                </a:extLst>
              </a:tr>
              <a:tr h="190500">
                <a:tc>
                  <a:txBody>
                    <a:bodyPr/>
                    <a:lstStyle/>
                    <a:p>
                      <a:pPr>
                        <a:lnSpc>
                          <a:spcPct val="107000"/>
                        </a:lnSpc>
                        <a:spcAft>
                          <a:spcPts val="800"/>
                        </a:spcAft>
                      </a:pPr>
                      <a:r>
                        <a:rPr lang="en-GB" sz="1100" kern="100" dirty="0">
                          <a:effectLst/>
                          <a:latin typeface="Aptos" panose="020B0004020202020204" pitchFamily="34" charset="0"/>
                          <a:ea typeface="Aptos" panose="020B0004020202020204" pitchFamily="34" charset="0"/>
                          <a:cs typeface="Arial" panose="020B0604020202020204" pitchFamily="34" charset="0"/>
                        </a:rPr>
                        <a:t>17</a:t>
                      </a:r>
                      <a:r>
                        <a:rPr lang="en-GB" sz="1100" kern="100" baseline="30000" dirty="0">
                          <a:effectLst/>
                          <a:latin typeface="Aptos" panose="020B0004020202020204" pitchFamily="34" charset="0"/>
                          <a:ea typeface="Aptos" panose="020B0004020202020204" pitchFamily="34" charset="0"/>
                          <a:cs typeface="Arial" panose="020B0604020202020204" pitchFamily="34" charset="0"/>
                        </a:rPr>
                        <a:t>th</a:t>
                      </a:r>
                      <a:r>
                        <a:rPr lang="en-GB" sz="1100" kern="100" dirty="0">
                          <a:effectLst/>
                          <a:latin typeface="Aptos" panose="020B0004020202020204" pitchFamily="34" charset="0"/>
                          <a:ea typeface="Aptos" panose="020B0004020202020204" pitchFamily="34" charset="0"/>
                          <a:cs typeface="Arial" panose="020B0604020202020204" pitchFamily="34" charset="0"/>
                        </a:rPr>
                        <a:t> Nov – Junior Rookie Race 4:30pm start</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800"/>
                        </a:spcAft>
                      </a:pPr>
                      <a:r>
                        <a:rPr lang="en-GB" sz="1100" kern="100" dirty="0">
                          <a:effectLst/>
                          <a:latin typeface="Aptos" panose="020B0004020202020204" pitchFamily="34" charset="0"/>
                          <a:ea typeface="Aptos" panose="020B0004020202020204" pitchFamily="34" charset="0"/>
                          <a:cs typeface="Arial" panose="020B0604020202020204" pitchFamily="34" charset="0"/>
                        </a:rPr>
                        <a:t>17</a:t>
                      </a:r>
                      <a:r>
                        <a:rPr lang="en-GB" sz="1100" kern="100" baseline="30000" dirty="0">
                          <a:effectLst/>
                          <a:latin typeface="Aptos" panose="020B0004020202020204" pitchFamily="34" charset="0"/>
                          <a:ea typeface="Aptos" panose="020B0004020202020204" pitchFamily="34" charset="0"/>
                          <a:cs typeface="Arial" panose="020B0604020202020204" pitchFamily="34" charset="0"/>
                        </a:rPr>
                        <a:t>th</a:t>
                      </a:r>
                      <a:r>
                        <a:rPr lang="en-GB" sz="1100" kern="100" dirty="0">
                          <a:effectLst/>
                          <a:latin typeface="Aptos" panose="020B0004020202020204" pitchFamily="34" charset="0"/>
                          <a:ea typeface="Aptos" panose="020B0004020202020204" pitchFamily="34" charset="0"/>
                          <a:cs typeface="Arial" panose="020B0604020202020204" pitchFamily="34" charset="0"/>
                        </a:rPr>
                        <a:t> Nov – Teen Cup Race – 7:30pm Start</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7361464"/>
                  </a:ext>
                </a:extLst>
              </a:tr>
            </a:tbl>
          </a:graphicData>
        </a:graphic>
      </p:graphicFrame>
      <p:pic>
        <p:nvPicPr>
          <p:cNvPr id="5" name="Google Shape;90;p13" descr="Logo&#10;&#10;Description automatically generated">
            <a:extLst>
              <a:ext uri="{FF2B5EF4-FFF2-40B4-BE49-F238E27FC236}">
                <a16:creationId xmlns:a16="http://schemas.microsoft.com/office/drawing/2014/main" id="{1F401EFF-D439-3A99-CCC3-E82F9C0C4572}"/>
              </a:ext>
            </a:extLst>
          </p:cNvPr>
          <p:cNvPicPr preferRelativeResize="0"/>
          <p:nvPr/>
        </p:nvPicPr>
        <p:blipFill rotWithShape="1">
          <a:blip r:embed="rId2">
            <a:alphaModFix/>
          </a:blip>
          <a:srcRect l="13611" r="11944"/>
          <a:stretch/>
        </p:blipFill>
        <p:spPr>
          <a:xfrm>
            <a:off x="5508611" y="310075"/>
            <a:ext cx="901836" cy="890792"/>
          </a:xfrm>
          <a:prstGeom prst="rect">
            <a:avLst/>
          </a:prstGeom>
          <a:noFill/>
          <a:ln>
            <a:noFill/>
          </a:ln>
        </p:spPr>
      </p:pic>
      <p:pic>
        <p:nvPicPr>
          <p:cNvPr id="9" name="Picture 8" descr="Logo&#10;&#10;Description automatically generated with low confidence">
            <a:extLst>
              <a:ext uri="{FF2B5EF4-FFF2-40B4-BE49-F238E27FC236}">
                <a16:creationId xmlns:a16="http://schemas.microsoft.com/office/drawing/2014/main" id="{35AE2FA2-A414-7362-A9A4-217B71D86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69" y="455275"/>
            <a:ext cx="1150262" cy="479276"/>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9BB684AD-6962-A922-F19C-D99E1CE8B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465" y="9068945"/>
            <a:ext cx="2388164" cy="597041"/>
          </a:xfrm>
          <a:prstGeom prst="rect">
            <a:avLst/>
          </a:prstGeom>
        </p:spPr>
      </p:pic>
      <p:sp>
        <p:nvSpPr>
          <p:cNvPr id="4" name="TextBox 3">
            <a:extLst>
              <a:ext uri="{FF2B5EF4-FFF2-40B4-BE49-F238E27FC236}">
                <a16:creationId xmlns:a16="http://schemas.microsoft.com/office/drawing/2014/main" id="{23AE7CA5-A78A-128D-CFE7-75EBB71E2EFB}"/>
              </a:ext>
            </a:extLst>
          </p:cNvPr>
          <p:cNvSpPr txBox="1"/>
          <p:nvPr/>
        </p:nvSpPr>
        <p:spPr>
          <a:xfrm>
            <a:off x="211371" y="9068945"/>
            <a:ext cx="3434852" cy="400110"/>
          </a:xfrm>
          <a:prstGeom prst="rect">
            <a:avLst/>
          </a:prstGeom>
          <a:noFill/>
        </p:spPr>
        <p:txBody>
          <a:bodyPr wrap="square">
            <a:spAutoFit/>
          </a:bodyPr>
          <a:lstStyle/>
          <a:p>
            <a:pPr marL="628650" lvl="1" indent="-171450">
              <a:buFont typeface="Arial" panose="020B0604020202020204" pitchFamily="34" charset="0"/>
              <a:buChar char="•"/>
            </a:pPr>
            <a:r>
              <a:rPr lang="en-US" sz="1000" dirty="0">
                <a:solidFill>
                  <a:schemeClr val="dk1"/>
                </a:solidFill>
                <a:latin typeface="Gotham" panose="02000504050000020004" pitchFamily="2" charset="0"/>
                <a:ea typeface="Calibri"/>
                <a:cs typeface="Arial"/>
                <a:sym typeface="Arial"/>
              </a:rPr>
              <a:t>Timetable is subject to change, clear notifications will be provided for any changes</a:t>
            </a:r>
          </a:p>
        </p:txBody>
      </p:sp>
    </p:spTree>
    <p:extLst>
      <p:ext uri="{BB962C8B-B14F-4D97-AF65-F5344CB8AC3E}">
        <p14:creationId xmlns:p14="http://schemas.microsoft.com/office/powerpoint/2010/main" val="2758262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90;p13" descr="Logo&#10;&#10;Description automatically generated">
            <a:extLst>
              <a:ext uri="{FF2B5EF4-FFF2-40B4-BE49-F238E27FC236}">
                <a16:creationId xmlns:a16="http://schemas.microsoft.com/office/drawing/2014/main" id="{877E0E39-E2AB-4277-A572-327D032EA9F9}"/>
              </a:ext>
            </a:extLst>
          </p:cNvPr>
          <p:cNvPicPr preferRelativeResize="0"/>
          <p:nvPr/>
        </p:nvPicPr>
        <p:blipFill rotWithShape="1">
          <a:blip r:embed="rId2">
            <a:alphaModFix/>
          </a:blip>
          <a:srcRect l="13611" r="11944"/>
          <a:stretch/>
        </p:blipFill>
        <p:spPr>
          <a:xfrm>
            <a:off x="376425" y="356580"/>
            <a:ext cx="901836" cy="890792"/>
          </a:xfrm>
          <a:prstGeom prst="rect">
            <a:avLst/>
          </a:prstGeom>
          <a:noFill/>
          <a:ln>
            <a:noFill/>
          </a:ln>
        </p:spPr>
      </p:pic>
      <p:sp>
        <p:nvSpPr>
          <p:cNvPr id="10" name="Google Shape;87;p13">
            <a:extLst>
              <a:ext uri="{FF2B5EF4-FFF2-40B4-BE49-F238E27FC236}">
                <a16:creationId xmlns:a16="http://schemas.microsoft.com/office/drawing/2014/main" id="{A5A86B87-FAB1-4E1F-9034-50F12F0E8CC6}"/>
              </a:ext>
            </a:extLst>
          </p:cNvPr>
          <p:cNvSpPr/>
          <p:nvPr/>
        </p:nvSpPr>
        <p:spPr>
          <a:xfrm>
            <a:off x="376425" y="1567409"/>
            <a:ext cx="3606028" cy="421414"/>
          </a:xfrm>
          <a:prstGeom prst="rect">
            <a:avLst/>
          </a:prstGeom>
          <a:noFill/>
          <a:ln>
            <a:noFill/>
          </a:ln>
        </p:spPr>
        <p:txBody>
          <a:bodyPr spcFirstLastPara="1" wrap="square" lIns="91425" tIns="45700" rIns="91425" bIns="45700" anchor="t" anchorCtr="0">
            <a:noAutofit/>
          </a:bodyPr>
          <a:lstStyle/>
          <a:p>
            <a:pPr lvl="0"/>
            <a:r>
              <a:rPr lang="en-US" sz="2000" dirty="0">
                <a:solidFill>
                  <a:srgbClr val="2E3068"/>
                </a:solidFill>
                <a:latin typeface="Gotham Ultra" pitchFamily="50" charset="0"/>
                <a:ea typeface="Calibri"/>
                <a:cs typeface="Calibri"/>
                <a:sym typeface="Calibri"/>
              </a:rPr>
              <a:t>Booking</a:t>
            </a:r>
          </a:p>
        </p:txBody>
      </p:sp>
      <p:sp>
        <p:nvSpPr>
          <p:cNvPr id="11" name="Rectangle 10">
            <a:extLst>
              <a:ext uri="{FF2B5EF4-FFF2-40B4-BE49-F238E27FC236}">
                <a16:creationId xmlns:a16="http://schemas.microsoft.com/office/drawing/2014/main" id="{D5BB38C1-6491-4AB5-AD85-C89942D903F5}"/>
              </a:ext>
            </a:extLst>
          </p:cNvPr>
          <p:cNvSpPr/>
          <p:nvPr/>
        </p:nvSpPr>
        <p:spPr>
          <a:xfrm>
            <a:off x="591269" y="2402733"/>
            <a:ext cx="5675459" cy="1692771"/>
          </a:xfrm>
          <a:prstGeom prst="rect">
            <a:avLst/>
          </a:prstGeom>
        </p:spPr>
        <p:txBody>
          <a:bodyPr wrap="square">
            <a:spAutoFit/>
          </a:bodyPr>
          <a:lstStyle/>
          <a:p>
            <a:pPr lvl="0" algn="ctr">
              <a:buClr>
                <a:schemeClr val="dk1"/>
              </a:buClr>
            </a:pPr>
            <a:r>
              <a:rPr lang="en-US" sz="1400" dirty="0">
                <a:solidFill>
                  <a:schemeClr val="dk1"/>
                </a:solidFill>
                <a:highlight>
                  <a:schemeClr val="lt1"/>
                </a:highlight>
                <a:latin typeface="Gotham" panose="02000504050000020004" pitchFamily="2" charset="0"/>
              </a:rPr>
              <a:t>To book the DAKA </a:t>
            </a:r>
            <a:r>
              <a:rPr lang="en-US" sz="1400" dirty="0" err="1">
                <a:solidFill>
                  <a:schemeClr val="dk1"/>
                </a:solidFill>
                <a:highlight>
                  <a:schemeClr val="lt1"/>
                </a:highlight>
                <a:latin typeface="Gotham" panose="02000504050000020004" pitchFamily="2" charset="0"/>
              </a:rPr>
              <a:t>programme</a:t>
            </a:r>
            <a:r>
              <a:rPr lang="en-US" sz="1400" dirty="0">
                <a:solidFill>
                  <a:schemeClr val="dk1"/>
                </a:solidFill>
                <a:highlight>
                  <a:schemeClr val="lt1"/>
                </a:highlight>
                <a:latin typeface="Gotham" panose="02000504050000020004" pitchFamily="2" charset="0"/>
              </a:rPr>
              <a:t> please visit: </a:t>
            </a:r>
            <a:r>
              <a:rPr lang="en-US" sz="1400" dirty="0">
                <a:solidFill>
                  <a:schemeClr val="dk1"/>
                </a:solidFill>
                <a:highlight>
                  <a:schemeClr val="lt1"/>
                </a:highlight>
                <a:latin typeface="Gotham" panose="02000504050000020004" pitchFamily="2" charset="0"/>
                <a:hlinkClick r:id="rId3"/>
              </a:rPr>
              <a:t>https://bit.ly/DubaiAutodromeKartingAcademy</a:t>
            </a:r>
            <a:endParaRPr lang="en-US" sz="1400" dirty="0">
              <a:solidFill>
                <a:schemeClr val="dk1"/>
              </a:solidFill>
              <a:highlight>
                <a:schemeClr val="lt1"/>
              </a:highlight>
              <a:latin typeface="Gotham" panose="02000504050000020004" pitchFamily="2" charset="0"/>
            </a:endParaRPr>
          </a:p>
          <a:p>
            <a:pPr lvl="0">
              <a:buClr>
                <a:schemeClr val="dk1"/>
              </a:buClr>
            </a:pPr>
            <a:endParaRPr lang="en-US" sz="1400" dirty="0">
              <a:solidFill>
                <a:schemeClr val="dk1"/>
              </a:solidFill>
              <a:highlight>
                <a:schemeClr val="lt1"/>
              </a:highlight>
              <a:latin typeface="Gotham" panose="02000504050000020004" pitchFamily="2" charset="0"/>
            </a:endParaRPr>
          </a:p>
          <a:p>
            <a:pPr lvl="0">
              <a:buClr>
                <a:schemeClr val="dk1"/>
              </a:buClr>
            </a:pPr>
            <a:endParaRPr lang="en-US" sz="1400" dirty="0">
              <a:solidFill>
                <a:schemeClr val="dk1"/>
              </a:solidFill>
              <a:highlight>
                <a:schemeClr val="lt1"/>
              </a:highlight>
              <a:latin typeface="Gotham" panose="02000504050000020004" pitchFamily="2" charset="0"/>
            </a:endParaRPr>
          </a:p>
          <a:p>
            <a:pPr lvl="0" algn="ctr">
              <a:buClr>
                <a:schemeClr val="dk1"/>
              </a:buClr>
            </a:pPr>
            <a:r>
              <a:rPr lang="en-US" sz="1200" dirty="0">
                <a:solidFill>
                  <a:schemeClr val="dk1"/>
                </a:solidFill>
                <a:highlight>
                  <a:schemeClr val="lt1"/>
                </a:highlight>
                <a:latin typeface="Gotham" panose="02000504050000020004" pitchFamily="2" charset="0"/>
              </a:rPr>
              <a:t>If you need to avail sibling discount, please send an email to the below addresses with your children’s full names and dates of birth:</a:t>
            </a:r>
          </a:p>
          <a:p>
            <a:pPr lvl="0" algn="ctr">
              <a:buClr>
                <a:schemeClr val="dk1"/>
              </a:buClr>
            </a:pPr>
            <a:r>
              <a:rPr lang="en-US" sz="1200" u="sng" dirty="0">
                <a:solidFill>
                  <a:schemeClr val="hlink"/>
                </a:solidFill>
                <a:highlight>
                  <a:schemeClr val="lt1"/>
                </a:highlight>
                <a:latin typeface="Gotham" panose="02000504050000020004" pitchFamily="2" charset="0"/>
                <a:hlinkClick r:id="rId4"/>
              </a:rPr>
              <a:t>daka@dubaiautodrome.com</a:t>
            </a:r>
            <a:endParaRPr lang="en-US" sz="1200" dirty="0">
              <a:solidFill>
                <a:schemeClr val="dk1"/>
              </a:solidFill>
              <a:highlight>
                <a:schemeClr val="lt1"/>
              </a:highlight>
              <a:latin typeface="Gotham" panose="02000504050000020004" pitchFamily="2" charset="0"/>
            </a:endParaRPr>
          </a:p>
          <a:p>
            <a:pPr lvl="0" algn="ctr">
              <a:buClr>
                <a:schemeClr val="dk1"/>
              </a:buClr>
            </a:pPr>
            <a:r>
              <a:rPr lang="en-US" sz="1200" u="sng" dirty="0">
                <a:solidFill>
                  <a:schemeClr val="hlink"/>
                </a:solidFill>
                <a:highlight>
                  <a:schemeClr val="lt1"/>
                </a:highlight>
                <a:latin typeface="Gotham" panose="02000504050000020004" pitchFamily="2" charset="0"/>
                <a:hlinkClick r:id="rId5"/>
              </a:rPr>
              <a:t>Vaalb@dubaiautodrome.com</a:t>
            </a:r>
            <a:r>
              <a:rPr lang="en-US" sz="1200" dirty="0">
                <a:solidFill>
                  <a:schemeClr val="dk1"/>
                </a:solidFill>
                <a:highlight>
                  <a:schemeClr val="lt1"/>
                </a:highlight>
                <a:latin typeface="Gotham" panose="02000504050000020004" pitchFamily="2" charset="0"/>
              </a:rPr>
              <a:t> </a:t>
            </a:r>
          </a:p>
        </p:txBody>
      </p:sp>
      <p:sp>
        <p:nvSpPr>
          <p:cNvPr id="9" name="Rectangle 8">
            <a:extLst>
              <a:ext uri="{FF2B5EF4-FFF2-40B4-BE49-F238E27FC236}">
                <a16:creationId xmlns:a16="http://schemas.microsoft.com/office/drawing/2014/main" id="{6C6828A2-4F64-48E8-A421-7CA4283A6453}"/>
              </a:ext>
            </a:extLst>
          </p:cNvPr>
          <p:cNvSpPr/>
          <p:nvPr/>
        </p:nvSpPr>
        <p:spPr>
          <a:xfrm>
            <a:off x="591270" y="6913739"/>
            <a:ext cx="5675459" cy="1569660"/>
          </a:xfrm>
          <a:prstGeom prst="rect">
            <a:avLst/>
          </a:prstGeom>
        </p:spPr>
        <p:txBody>
          <a:bodyPr wrap="square">
            <a:spAutoFit/>
          </a:bodyPr>
          <a:lstStyle/>
          <a:p>
            <a:pPr lvl="0"/>
            <a:r>
              <a:rPr lang="en-US" sz="1200" dirty="0">
                <a:solidFill>
                  <a:srgbClr val="2E3068"/>
                </a:solidFill>
                <a:highlight>
                  <a:schemeClr val="lt1"/>
                </a:highlight>
                <a:latin typeface="Gotham Black" pitchFamily="50" charset="0"/>
              </a:rPr>
              <a:t>IMPORTANT NOTES:</a:t>
            </a:r>
          </a:p>
          <a:p>
            <a:pPr marL="171450" lvl="0" indent="-171450">
              <a:buFont typeface="Arial" panose="020B0604020202020204" pitchFamily="34" charset="0"/>
              <a:buChar char="•"/>
            </a:pPr>
            <a:r>
              <a:rPr lang="en-US" sz="1200" dirty="0">
                <a:solidFill>
                  <a:schemeClr val="dk1"/>
                </a:solidFill>
                <a:highlight>
                  <a:schemeClr val="lt1"/>
                </a:highlight>
                <a:latin typeface="Gotham" panose="02000504050000020004" pitchFamily="2" charset="0"/>
              </a:rPr>
              <a:t>Level 2 is designed for drivers with experience. Please check with the DAKA team for approval if you feel your child is eligible to skip Level 1 and join Level 2 (as per guide on Page 3).   Subject to availability from graduating level 1 students</a:t>
            </a:r>
          </a:p>
          <a:p>
            <a:pPr marL="171450" lvl="0" indent="-171450">
              <a:buFont typeface="Arial" panose="020B0604020202020204" pitchFamily="34" charset="0"/>
              <a:buChar char="•"/>
            </a:pPr>
            <a:r>
              <a:rPr lang="en-US" sz="1200" dirty="0">
                <a:solidFill>
                  <a:schemeClr val="dk1"/>
                </a:solidFill>
                <a:highlight>
                  <a:schemeClr val="lt1"/>
                </a:highlight>
                <a:latin typeface="Gotham" panose="02000504050000020004" pitchFamily="2" charset="0"/>
              </a:rPr>
              <a:t>We cannot guarantee your place in any level if you have paid for Level 2 without receiving prior approval from the DAKA team.  </a:t>
            </a:r>
          </a:p>
          <a:p>
            <a:pPr marL="171450" lvl="0" indent="-171450">
              <a:buFont typeface="Arial" panose="020B0604020202020204" pitchFamily="34" charset="0"/>
              <a:buChar char="•"/>
            </a:pPr>
            <a:r>
              <a:rPr lang="en-US" sz="1200" dirty="0">
                <a:solidFill>
                  <a:schemeClr val="dk1"/>
                </a:solidFill>
                <a:highlight>
                  <a:schemeClr val="lt1"/>
                </a:highlight>
                <a:latin typeface="Gotham" panose="02000504050000020004" pitchFamily="2" charset="0"/>
              </a:rPr>
              <a:t>REFUNDS unfortunately cannot be given for any classes once the season has begun, our classes sell to capacity.</a:t>
            </a:r>
          </a:p>
        </p:txBody>
      </p:sp>
      <p:sp>
        <p:nvSpPr>
          <p:cNvPr id="3" name="Footer Placeholder 2">
            <a:extLst>
              <a:ext uri="{FF2B5EF4-FFF2-40B4-BE49-F238E27FC236}">
                <a16:creationId xmlns:a16="http://schemas.microsoft.com/office/drawing/2014/main" id="{B31DD003-6729-43EC-8E5D-8149405B0CB5}"/>
              </a:ext>
            </a:extLst>
          </p:cNvPr>
          <p:cNvSpPr>
            <a:spLocks noGrp="1"/>
          </p:cNvSpPr>
          <p:nvPr>
            <p:ph type="ftr" sz="quarter" idx="11"/>
          </p:nvPr>
        </p:nvSpPr>
        <p:spPr/>
        <p:txBody>
          <a:bodyPr/>
          <a:lstStyle/>
          <a:p>
            <a:r>
              <a:rPr lang="en-US" sz="1000" dirty="0"/>
              <a:t>www.dubaiautodrome.ae</a:t>
            </a:r>
          </a:p>
        </p:txBody>
      </p:sp>
      <p:sp>
        <p:nvSpPr>
          <p:cNvPr id="4" name="Slide Number Placeholder 3">
            <a:extLst>
              <a:ext uri="{FF2B5EF4-FFF2-40B4-BE49-F238E27FC236}">
                <a16:creationId xmlns:a16="http://schemas.microsoft.com/office/drawing/2014/main" id="{29DDBDC8-A85B-48AE-B592-C029B3BC5847}"/>
              </a:ext>
            </a:extLst>
          </p:cNvPr>
          <p:cNvSpPr>
            <a:spLocks noGrp="1"/>
          </p:cNvSpPr>
          <p:nvPr>
            <p:ph type="sldNum" sz="quarter" idx="12"/>
          </p:nvPr>
        </p:nvSpPr>
        <p:spPr/>
        <p:txBody>
          <a:bodyPr/>
          <a:lstStyle/>
          <a:p>
            <a:fld id="{07511B0A-EE5D-4AB2-BD0F-2CC51BC95B13}" type="slidenum">
              <a:rPr lang="en-US" smtClean="0"/>
              <a:t>13</a:t>
            </a:fld>
            <a:endParaRPr lang="en-US"/>
          </a:p>
        </p:txBody>
      </p:sp>
      <p:pic>
        <p:nvPicPr>
          <p:cNvPr id="2" name="Picture 1" descr="Logo&#10;&#10;Description automatically generated with low confidence">
            <a:extLst>
              <a:ext uri="{FF2B5EF4-FFF2-40B4-BE49-F238E27FC236}">
                <a16:creationId xmlns:a16="http://schemas.microsoft.com/office/drawing/2014/main" id="{9EA5F969-8FA6-8E00-C325-61E7AC89B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8269" y="768096"/>
            <a:ext cx="1150262" cy="479276"/>
          </a:xfrm>
          <a:prstGeom prst="rect">
            <a:avLst/>
          </a:prstGeom>
        </p:spPr>
      </p:pic>
      <p:sp>
        <p:nvSpPr>
          <p:cNvPr id="5" name="Rectangle 4">
            <a:extLst>
              <a:ext uri="{FF2B5EF4-FFF2-40B4-BE49-F238E27FC236}">
                <a16:creationId xmlns:a16="http://schemas.microsoft.com/office/drawing/2014/main" id="{596736C2-B842-08A6-7197-01F39199FE21}"/>
              </a:ext>
            </a:extLst>
          </p:cNvPr>
          <p:cNvSpPr/>
          <p:nvPr/>
        </p:nvSpPr>
        <p:spPr>
          <a:xfrm>
            <a:off x="591270" y="4608836"/>
            <a:ext cx="5675459" cy="1938992"/>
          </a:xfrm>
          <a:prstGeom prst="rect">
            <a:avLst/>
          </a:prstGeom>
        </p:spPr>
        <p:txBody>
          <a:bodyPr wrap="square">
            <a:spAutoFit/>
          </a:bodyPr>
          <a:lstStyle/>
          <a:p>
            <a:pPr lvl="0"/>
            <a:r>
              <a:rPr lang="en-US" sz="1200" dirty="0">
                <a:solidFill>
                  <a:srgbClr val="2E3068"/>
                </a:solidFill>
                <a:highlight>
                  <a:schemeClr val="lt1"/>
                </a:highlight>
                <a:latin typeface="Gotham Black" pitchFamily="50" charset="0"/>
              </a:rPr>
              <a:t>BOOKING STEPS:</a:t>
            </a:r>
          </a:p>
          <a:p>
            <a:pPr marL="342900" marR="0" lvl="0" indent="-342900">
              <a:spcBef>
                <a:spcPts val="0"/>
              </a:spcBef>
              <a:spcAft>
                <a:spcPts val="0"/>
              </a:spcAft>
              <a:buFont typeface="+mj-lt"/>
              <a:buAutoNum type="arabicPeriod"/>
              <a:tabLst>
                <a:tab pos="457200" algn="l"/>
              </a:tabLst>
            </a:pPr>
            <a:r>
              <a:rPr lang="en-US" sz="1200" dirty="0">
                <a:solidFill>
                  <a:schemeClr val="dk1"/>
                </a:solidFill>
                <a:highlight>
                  <a:schemeClr val="lt1"/>
                </a:highlight>
                <a:latin typeface="Gotham" panose="02000504050000020004" pitchFamily="2" charset="0"/>
              </a:rPr>
              <a:t>Click the link above to proceed to the booking page.</a:t>
            </a:r>
          </a:p>
          <a:p>
            <a:pPr marL="342900" marR="0" lvl="0" indent="-342900">
              <a:spcBef>
                <a:spcPts val="0"/>
              </a:spcBef>
              <a:spcAft>
                <a:spcPts val="0"/>
              </a:spcAft>
              <a:buFont typeface="+mj-lt"/>
              <a:buAutoNum type="arabicPeriod"/>
              <a:tabLst>
                <a:tab pos="457200" algn="l"/>
              </a:tabLst>
            </a:pPr>
            <a:r>
              <a:rPr lang="en-US" sz="1200" dirty="0">
                <a:solidFill>
                  <a:schemeClr val="dk1"/>
                </a:solidFill>
                <a:highlight>
                  <a:schemeClr val="lt1"/>
                </a:highlight>
                <a:latin typeface="Gotham" panose="02000504050000020004" pitchFamily="2" charset="0"/>
              </a:rPr>
              <a:t>Select the package as instructed (Level 1, level 2 or level 3)</a:t>
            </a:r>
          </a:p>
          <a:p>
            <a:pPr marL="342900" marR="0" lvl="0" indent="-342900">
              <a:spcBef>
                <a:spcPts val="0"/>
              </a:spcBef>
              <a:spcAft>
                <a:spcPts val="0"/>
              </a:spcAft>
              <a:buFont typeface="+mj-lt"/>
              <a:buAutoNum type="arabicPeriod"/>
              <a:tabLst>
                <a:tab pos="457200" algn="l"/>
              </a:tabLst>
            </a:pPr>
            <a:r>
              <a:rPr lang="en-US" sz="1200" dirty="0">
                <a:solidFill>
                  <a:schemeClr val="dk1"/>
                </a:solidFill>
                <a:highlight>
                  <a:schemeClr val="lt1"/>
                </a:highlight>
                <a:latin typeface="Gotham" panose="02000504050000020004" pitchFamily="2" charset="0"/>
              </a:rPr>
              <a:t>Select the green circled date (</a:t>
            </a:r>
            <a:r>
              <a:rPr lang="en-US" sz="1200" dirty="0" err="1">
                <a:solidFill>
                  <a:schemeClr val="dk1"/>
                </a:solidFill>
                <a:highlight>
                  <a:schemeClr val="lt1"/>
                </a:highlight>
                <a:latin typeface="Gotham" panose="02000504050000020004" pitchFamily="2" charset="0"/>
              </a:rPr>
              <a:t>ie</a:t>
            </a:r>
            <a:r>
              <a:rPr lang="en-US" sz="1200" dirty="0">
                <a:solidFill>
                  <a:schemeClr val="dk1"/>
                </a:solidFill>
                <a:highlight>
                  <a:schemeClr val="lt1"/>
                </a:highlight>
                <a:latin typeface="Gotham" panose="02000504050000020004" pitchFamily="2" charset="0"/>
              </a:rPr>
              <a:t> 7</a:t>
            </a:r>
            <a:r>
              <a:rPr lang="en-US" sz="1200" baseline="30000" dirty="0">
                <a:solidFill>
                  <a:schemeClr val="dk1"/>
                </a:solidFill>
                <a:highlight>
                  <a:schemeClr val="lt1"/>
                </a:highlight>
                <a:latin typeface="Gotham" panose="02000504050000020004" pitchFamily="2" charset="0"/>
              </a:rPr>
              <a:t>th</a:t>
            </a:r>
            <a:r>
              <a:rPr lang="en-US" sz="1200" dirty="0">
                <a:solidFill>
                  <a:schemeClr val="dk1"/>
                </a:solidFill>
                <a:highlight>
                  <a:schemeClr val="lt1"/>
                </a:highlight>
                <a:latin typeface="Gotham" panose="02000504050000020004" pitchFamily="2" charset="0"/>
              </a:rPr>
              <a:t>, 8</a:t>
            </a:r>
            <a:r>
              <a:rPr lang="en-US" sz="1200" baseline="30000" dirty="0">
                <a:solidFill>
                  <a:schemeClr val="dk1"/>
                </a:solidFill>
                <a:highlight>
                  <a:schemeClr val="lt1"/>
                </a:highlight>
                <a:latin typeface="Gotham" panose="02000504050000020004" pitchFamily="2" charset="0"/>
              </a:rPr>
              <a:t>th</a:t>
            </a:r>
            <a:r>
              <a:rPr lang="en-US" sz="1200" dirty="0">
                <a:solidFill>
                  <a:schemeClr val="dk1"/>
                </a:solidFill>
                <a:highlight>
                  <a:schemeClr val="lt1"/>
                </a:highlight>
                <a:latin typeface="Gotham" panose="02000504050000020004" pitchFamily="2" charset="0"/>
              </a:rPr>
              <a:t>, 9</a:t>
            </a:r>
            <a:r>
              <a:rPr lang="en-US" sz="1200" baseline="30000" dirty="0">
                <a:solidFill>
                  <a:schemeClr val="dk1"/>
                </a:solidFill>
                <a:highlight>
                  <a:schemeClr val="lt1"/>
                </a:highlight>
                <a:latin typeface="Gotham" panose="02000504050000020004" pitchFamily="2" charset="0"/>
              </a:rPr>
              <a:t>th</a:t>
            </a:r>
            <a:r>
              <a:rPr lang="en-US" sz="1200" dirty="0">
                <a:solidFill>
                  <a:schemeClr val="dk1"/>
                </a:solidFill>
                <a:highlight>
                  <a:schemeClr val="lt1"/>
                </a:highlight>
                <a:latin typeface="Gotham" panose="02000504050000020004" pitchFamily="2" charset="0"/>
              </a:rPr>
              <a:t> or 10</a:t>
            </a:r>
            <a:r>
              <a:rPr lang="en-US" sz="1200" baseline="30000" dirty="0">
                <a:solidFill>
                  <a:schemeClr val="dk1"/>
                </a:solidFill>
                <a:highlight>
                  <a:schemeClr val="lt1"/>
                </a:highlight>
                <a:latin typeface="Gotham" panose="02000504050000020004" pitchFamily="2" charset="0"/>
              </a:rPr>
              <a:t>th</a:t>
            </a:r>
            <a:r>
              <a:rPr lang="en-US" sz="1200" dirty="0">
                <a:solidFill>
                  <a:schemeClr val="dk1"/>
                </a:solidFill>
                <a:highlight>
                  <a:schemeClr val="lt1"/>
                </a:highlight>
                <a:latin typeface="Gotham" panose="02000504050000020004" pitchFamily="2" charset="0"/>
              </a:rPr>
              <a:t> APRIL for specific Level) to proceed to the payment page (If the date is Red then all places are unfortunately sold out)</a:t>
            </a:r>
          </a:p>
          <a:p>
            <a:pPr marL="342900" marR="0" lvl="0" indent="-342900">
              <a:spcBef>
                <a:spcPts val="0"/>
              </a:spcBef>
              <a:spcAft>
                <a:spcPts val="0"/>
              </a:spcAft>
              <a:buFont typeface="+mj-lt"/>
              <a:buAutoNum type="arabicPeriod"/>
              <a:tabLst>
                <a:tab pos="457200" algn="l"/>
              </a:tabLst>
            </a:pPr>
            <a:r>
              <a:rPr lang="en-US" sz="1200" dirty="0">
                <a:solidFill>
                  <a:schemeClr val="dk1"/>
                </a:solidFill>
                <a:highlight>
                  <a:schemeClr val="lt1"/>
                </a:highlight>
                <a:latin typeface="Gotham" panose="02000504050000020004" pitchFamily="2" charset="0"/>
              </a:rPr>
              <a:t>Complete payment details to finalize your booking and pay.</a:t>
            </a:r>
          </a:p>
          <a:p>
            <a:pPr marL="342900" marR="0" lvl="0" indent="-342900">
              <a:spcBef>
                <a:spcPts val="0"/>
              </a:spcBef>
              <a:spcAft>
                <a:spcPts val="0"/>
              </a:spcAft>
              <a:buFont typeface="+mj-lt"/>
              <a:buAutoNum type="arabicPeriod"/>
              <a:tabLst>
                <a:tab pos="457200" algn="l"/>
              </a:tabLst>
            </a:pPr>
            <a:r>
              <a:rPr lang="en-US" sz="1200" dirty="0">
                <a:solidFill>
                  <a:schemeClr val="dk1"/>
                </a:solidFill>
                <a:highlight>
                  <a:schemeClr val="lt1"/>
                </a:highlight>
                <a:latin typeface="Gotham" panose="02000504050000020004" pitchFamily="2" charset="0"/>
              </a:rPr>
              <a:t>Complete the form on page 8 and send to </a:t>
            </a:r>
            <a:r>
              <a:rPr lang="en-US" sz="1200" dirty="0">
                <a:solidFill>
                  <a:schemeClr val="dk1"/>
                </a:solidFill>
                <a:highlight>
                  <a:schemeClr val="lt1"/>
                </a:highlight>
                <a:latin typeface="Gotham" panose="02000504050000020004" pitchFamily="2" charset="0"/>
                <a:hlinkClick r:id="rId4"/>
              </a:rPr>
              <a:t>daka@dubaiautodrome.com</a:t>
            </a:r>
            <a:r>
              <a:rPr lang="en-US" sz="1200" dirty="0">
                <a:solidFill>
                  <a:schemeClr val="dk1"/>
                </a:solidFill>
                <a:highlight>
                  <a:schemeClr val="lt1"/>
                </a:highlight>
                <a:latin typeface="Gotham" panose="02000504050000020004" pitchFamily="2" charset="0"/>
              </a:rPr>
              <a:t> with the subject ‘DAKA LEVEL 1 – CONFIRMED BOOKING’ please also attach a screenshot of your booking confirmation.  </a:t>
            </a:r>
          </a:p>
        </p:txBody>
      </p:sp>
      <p:pic>
        <p:nvPicPr>
          <p:cNvPr id="6" name="Picture 5" descr="A black background with white text&#10;&#10;Description automatically generated">
            <a:extLst>
              <a:ext uri="{FF2B5EF4-FFF2-40B4-BE49-F238E27FC236}">
                <a16:creationId xmlns:a16="http://schemas.microsoft.com/office/drawing/2014/main" id="{B2EC4EB2-6038-DE02-DC98-38AEC6156D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8465" y="9068945"/>
            <a:ext cx="2388164" cy="597041"/>
          </a:xfrm>
          <a:prstGeom prst="rect">
            <a:avLst/>
          </a:prstGeom>
        </p:spPr>
      </p:pic>
    </p:spTree>
    <p:extLst>
      <p:ext uri="{BB962C8B-B14F-4D97-AF65-F5344CB8AC3E}">
        <p14:creationId xmlns:p14="http://schemas.microsoft.com/office/powerpoint/2010/main" val="2803112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90;p13" descr="Logo&#10;&#10;Description automatically generated">
            <a:extLst>
              <a:ext uri="{FF2B5EF4-FFF2-40B4-BE49-F238E27FC236}">
                <a16:creationId xmlns:a16="http://schemas.microsoft.com/office/drawing/2014/main" id="{877E0E39-E2AB-4277-A572-327D032EA9F9}"/>
              </a:ext>
            </a:extLst>
          </p:cNvPr>
          <p:cNvPicPr preferRelativeResize="0"/>
          <p:nvPr/>
        </p:nvPicPr>
        <p:blipFill rotWithShape="1">
          <a:blip r:embed="rId2">
            <a:alphaModFix/>
          </a:blip>
          <a:srcRect l="13611" r="11944"/>
          <a:stretch/>
        </p:blipFill>
        <p:spPr>
          <a:xfrm>
            <a:off x="376425" y="356580"/>
            <a:ext cx="901836" cy="890792"/>
          </a:xfrm>
          <a:prstGeom prst="rect">
            <a:avLst/>
          </a:prstGeom>
          <a:noFill/>
          <a:ln>
            <a:noFill/>
          </a:ln>
        </p:spPr>
      </p:pic>
      <p:sp>
        <p:nvSpPr>
          <p:cNvPr id="10" name="Google Shape;87;p13">
            <a:extLst>
              <a:ext uri="{FF2B5EF4-FFF2-40B4-BE49-F238E27FC236}">
                <a16:creationId xmlns:a16="http://schemas.microsoft.com/office/drawing/2014/main" id="{A5A86B87-FAB1-4E1F-9034-50F12F0E8CC6}"/>
              </a:ext>
            </a:extLst>
          </p:cNvPr>
          <p:cNvSpPr/>
          <p:nvPr/>
        </p:nvSpPr>
        <p:spPr>
          <a:xfrm>
            <a:off x="376425" y="1567409"/>
            <a:ext cx="3606028" cy="421414"/>
          </a:xfrm>
          <a:prstGeom prst="rect">
            <a:avLst/>
          </a:prstGeom>
          <a:noFill/>
          <a:ln>
            <a:noFill/>
          </a:ln>
        </p:spPr>
        <p:txBody>
          <a:bodyPr spcFirstLastPara="1" wrap="square" lIns="91425" tIns="45700" rIns="91425" bIns="45700" anchor="t" anchorCtr="0">
            <a:noAutofit/>
          </a:bodyPr>
          <a:lstStyle/>
          <a:p>
            <a:pPr lvl="0"/>
            <a:r>
              <a:rPr lang="en-US" sz="2000" dirty="0">
                <a:solidFill>
                  <a:srgbClr val="2E3068"/>
                </a:solidFill>
                <a:latin typeface="Gotham Ultra" pitchFamily="50" charset="0"/>
                <a:ea typeface="Calibri"/>
                <a:cs typeface="Calibri"/>
                <a:sym typeface="Calibri"/>
              </a:rPr>
              <a:t>DAKA Race Suits</a:t>
            </a:r>
          </a:p>
        </p:txBody>
      </p:sp>
      <p:sp>
        <p:nvSpPr>
          <p:cNvPr id="9" name="Rectangle 8">
            <a:extLst>
              <a:ext uri="{FF2B5EF4-FFF2-40B4-BE49-F238E27FC236}">
                <a16:creationId xmlns:a16="http://schemas.microsoft.com/office/drawing/2014/main" id="{6C6828A2-4F64-48E8-A421-7CA4283A6453}"/>
              </a:ext>
            </a:extLst>
          </p:cNvPr>
          <p:cNvSpPr/>
          <p:nvPr/>
        </p:nvSpPr>
        <p:spPr>
          <a:xfrm>
            <a:off x="591268" y="6379763"/>
            <a:ext cx="5675459" cy="2369880"/>
          </a:xfrm>
          <a:prstGeom prst="rect">
            <a:avLst/>
          </a:prstGeom>
        </p:spPr>
        <p:txBody>
          <a:bodyPr wrap="square">
            <a:spAutoFit/>
          </a:bodyPr>
          <a:lstStyle/>
          <a:p>
            <a:pPr lvl="0" algn="ctr"/>
            <a:r>
              <a:rPr lang="en-US" sz="1400" dirty="0">
                <a:solidFill>
                  <a:srgbClr val="2E3068"/>
                </a:solidFill>
                <a:highlight>
                  <a:schemeClr val="lt1"/>
                </a:highlight>
                <a:latin typeface="Gotham Black" pitchFamily="50" charset="0"/>
                <a:ea typeface="Open Sans"/>
                <a:cs typeface="Open Sans"/>
                <a:sym typeface="Open Sans"/>
              </a:rPr>
              <a:t>Now DAKA students &amp; graduates have the chance to purchase a custom-made race suit! </a:t>
            </a:r>
            <a:br>
              <a:rPr lang="en-US" sz="1200" b="1" dirty="0">
                <a:solidFill>
                  <a:srgbClr val="1F1F1F"/>
                </a:solidFill>
                <a:highlight>
                  <a:schemeClr val="lt1"/>
                </a:highlight>
                <a:latin typeface="Open Sans"/>
                <a:ea typeface="Open Sans"/>
                <a:cs typeface="Open Sans"/>
                <a:sym typeface="Open Sans"/>
              </a:rPr>
            </a:br>
            <a:endParaRPr lang="en-US" sz="1200" dirty="0">
              <a:solidFill>
                <a:srgbClr val="828282"/>
              </a:solidFill>
              <a:highlight>
                <a:schemeClr val="lt1"/>
              </a:highlight>
              <a:latin typeface="Open Sans"/>
              <a:ea typeface="Open Sans"/>
              <a:cs typeface="Open Sans"/>
              <a:sym typeface="Open Sans"/>
            </a:endParaRPr>
          </a:p>
          <a:p>
            <a:pPr lvl="0" algn="ctr"/>
            <a:r>
              <a:rPr lang="en-US" sz="1200" dirty="0">
                <a:solidFill>
                  <a:schemeClr val="dk1"/>
                </a:solidFill>
                <a:highlight>
                  <a:schemeClr val="lt1"/>
                </a:highlight>
                <a:latin typeface="Gotham" panose="02000504050000020004" pitchFamily="2" charset="0"/>
                <a:ea typeface="Open Sans"/>
                <a:cs typeface="Open Sans"/>
                <a:sym typeface="Open Sans"/>
              </a:rPr>
              <a:t>Each suit will be made-to-measure, in CIK/FIA Spec and will be personalized with your name and country flag!</a:t>
            </a:r>
          </a:p>
          <a:p>
            <a:pPr lvl="0" algn="ctr"/>
            <a:endParaRPr lang="en-US" sz="1200" dirty="0">
              <a:solidFill>
                <a:schemeClr val="dk1"/>
              </a:solidFill>
              <a:highlight>
                <a:schemeClr val="lt1"/>
              </a:highlight>
              <a:latin typeface="Gotham" panose="02000504050000020004" pitchFamily="2" charset="0"/>
              <a:ea typeface="Open Sans"/>
              <a:cs typeface="Open Sans"/>
              <a:sym typeface="Open Sans"/>
            </a:endParaRPr>
          </a:p>
          <a:p>
            <a:pPr lvl="0" algn="ctr"/>
            <a:r>
              <a:rPr lang="en-US" sz="1200" dirty="0">
                <a:solidFill>
                  <a:schemeClr val="dk1"/>
                </a:solidFill>
                <a:highlight>
                  <a:schemeClr val="lt1"/>
                </a:highlight>
                <a:latin typeface="Gotham" panose="02000504050000020004" pitchFamily="2" charset="0"/>
                <a:ea typeface="Open Sans"/>
                <a:cs typeface="Open Sans"/>
                <a:sym typeface="Open Sans"/>
              </a:rPr>
              <a:t>Please expect a 10-week turnaround from finalizing the order and measurements.</a:t>
            </a:r>
            <a:br>
              <a:rPr lang="en-US" sz="1200" dirty="0">
                <a:solidFill>
                  <a:schemeClr val="dk1"/>
                </a:solidFill>
                <a:highlight>
                  <a:schemeClr val="lt1"/>
                </a:highlight>
                <a:latin typeface="Gotham" panose="02000504050000020004" pitchFamily="2" charset="0"/>
                <a:ea typeface="Open Sans"/>
                <a:cs typeface="Open Sans"/>
                <a:sym typeface="Open Sans"/>
              </a:rPr>
            </a:br>
            <a:endParaRPr lang="en-US" sz="1200" dirty="0">
              <a:solidFill>
                <a:schemeClr val="dk1"/>
              </a:solidFill>
              <a:highlight>
                <a:schemeClr val="lt1"/>
              </a:highlight>
              <a:latin typeface="Gotham" panose="02000504050000020004" pitchFamily="2" charset="0"/>
              <a:ea typeface="Open Sans"/>
              <a:cs typeface="Open Sans"/>
              <a:sym typeface="Open Sans"/>
            </a:endParaRPr>
          </a:p>
          <a:p>
            <a:pPr lvl="0" algn="ctr"/>
            <a:r>
              <a:rPr lang="en-US" sz="1200" dirty="0">
                <a:solidFill>
                  <a:schemeClr val="dk1"/>
                </a:solidFill>
                <a:highlight>
                  <a:schemeClr val="lt1"/>
                </a:highlight>
                <a:latin typeface="Gotham" panose="02000504050000020004" pitchFamily="2" charset="0"/>
                <a:ea typeface="Open Sans"/>
                <a:cs typeface="Open Sans"/>
                <a:sym typeface="Open Sans"/>
              </a:rPr>
              <a:t>Avail this at a special price of AED 1,995! To order yours please contact </a:t>
            </a:r>
            <a:r>
              <a:rPr lang="en-US" sz="1200" u="sng" dirty="0">
                <a:solidFill>
                  <a:schemeClr val="dk1"/>
                </a:solidFill>
                <a:highlight>
                  <a:schemeClr val="lt1"/>
                </a:highlight>
                <a:latin typeface="Gotham" panose="02000504050000020004" pitchFamily="2" charset="0"/>
                <a:ea typeface="Open Sans"/>
                <a:cs typeface="Open Sans"/>
                <a:sym typeface="Open Sans"/>
                <a:hlinkClick r:id="rId3">
                  <a:extLst>
                    <a:ext uri="{A12FA001-AC4F-418D-AE19-62706E023703}">
                      <ahyp:hlinkClr xmlns:ahyp="http://schemas.microsoft.com/office/drawing/2018/hyperlinkcolor" val="tx"/>
                    </a:ext>
                  </a:extLst>
                </a:hlinkClick>
              </a:rPr>
              <a:t>purificacaop@dubaiautodrome.com</a:t>
            </a:r>
            <a:endParaRPr lang="en-US" sz="1200" dirty="0">
              <a:solidFill>
                <a:schemeClr val="dk1"/>
              </a:solidFill>
              <a:highlight>
                <a:schemeClr val="lt1"/>
              </a:highlight>
              <a:latin typeface="Gotham" panose="02000504050000020004" pitchFamily="2" charset="0"/>
              <a:ea typeface="Open Sans"/>
              <a:cs typeface="Open Sans"/>
              <a:sym typeface="Open Sans"/>
            </a:endParaRPr>
          </a:p>
          <a:p>
            <a:pPr lvl="0" algn="ctr"/>
            <a:endParaRPr lang="en-US" sz="1200" dirty="0">
              <a:solidFill>
                <a:schemeClr val="dk1"/>
              </a:solidFill>
              <a:highlight>
                <a:schemeClr val="lt1"/>
              </a:highlight>
              <a:latin typeface="Gotham" panose="02000504050000020004" pitchFamily="2" charset="0"/>
              <a:ea typeface="Open Sans"/>
              <a:cs typeface="Open Sans"/>
              <a:sym typeface="Open Sans"/>
            </a:endParaRPr>
          </a:p>
          <a:p>
            <a:pPr lvl="0" algn="ctr"/>
            <a:r>
              <a:rPr lang="en-US" sz="1200" u="sng" dirty="0">
                <a:solidFill>
                  <a:schemeClr val="dk1"/>
                </a:solidFill>
                <a:highlight>
                  <a:schemeClr val="lt1"/>
                </a:highlight>
                <a:latin typeface="Gotham" panose="02000504050000020004" pitchFamily="2" charset="0"/>
                <a:ea typeface="Open Sans"/>
                <a:cs typeface="Open Sans"/>
                <a:sym typeface="Open Sans"/>
                <a:hlinkClick r:id="rId4">
                  <a:extLst>
                    <a:ext uri="{A12FA001-AC4F-418D-AE19-62706E023703}">
                      <ahyp:hlinkClr xmlns:ahyp="http://schemas.microsoft.com/office/drawing/2018/hyperlinkcolor" val="tx"/>
                    </a:ext>
                  </a:extLst>
                </a:hlinkClick>
              </a:rPr>
              <a:t>Suite Measurement Form</a:t>
            </a:r>
            <a:endParaRPr lang="en-US" sz="1200" dirty="0">
              <a:solidFill>
                <a:schemeClr val="dk1"/>
              </a:solidFill>
              <a:highlight>
                <a:schemeClr val="lt1"/>
              </a:highlight>
              <a:latin typeface="Gotham" panose="02000504050000020004" pitchFamily="2" charset="0"/>
              <a:ea typeface="Open Sans"/>
              <a:cs typeface="Open Sans"/>
              <a:sym typeface="Open Sans"/>
            </a:endParaRPr>
          </a:p>
        </p:txBody>
      </p:sp>
      <p:pic>
        <p:nvPicPr>
          <p:cNvPr id="5" name="Picture 4">
            <a:extLst>
              <a:ext uri="{FF2B5EF4-FFF2-40B4-BE49-F238E27FC236}">
                <a16:creationId xmlns:a16="http://schemas.microsoft.com/office/drawing/2014/main" id="{747C8F99-ED9A-4B25-802B-333CE2D6BD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634" y="2516571"/>
            <a:ext cx="5212731" cy="3475155"/>
          </a:xfrm>
          <a:prstGeom prst="rect">
            <a:avLst/>
          </a:prstGeom>
          <a:ln w="12700">
            <a:solidFill>
              <a:srgbClr val="002060"/>
            </a:solidFill>
          </a:ln>
        </p:spPr>
      </p:pic>
      <p:sp>
        <p:nvSpPr>
          <p:cNvPr id="7" name="Footer Placeholder 6">
            <a:extLst>
              <a:ext uri="{FF2B5EF4-FFF2-40B4-BE49-F238E27FC236}">
                <a16:creationId xmlns:a16="http://schemas.microsoft.com/office/drawing/2014/main" id="{23205B57-408D-4689-8CF3-3F1508BFEDD2}"/>
              </a:ext>
            </a:extLst>
          </p:cNvPr>
          <p:cNvSpPr>
            <a:spLocks noGrp="1"/>
          </p:cNvSpPr>
          <p:nvPr>
            <p:ph type="ftr" sz="quarter" idx="11"/>
          </p:nvPr>
        </p:nvSpPr>
        <p:spPr/>
        <p:txBody>
          <a:bodyPr/>
          <a:lstStyle/>
          <a:p>
            <a:r>
              <a:rPr lang="en-US" sz="1000" dirty="0"/>
              <a:t>www.dubaiautodrome.ae</a:t>
            </a:r>
          </a:p>
        </p:txBody>
      </p:sp>
      <p:sp>
        <p:nvSpPr>
          <p:cNvPr id="8" name="Slide Number Placeholder 7">
            <a:extLst>
              <a:ext uri="{FF2B5EF4-FFF2-40B4-BE49-F238E27FC236}">
                <a16:creationId xmlns:a16="http://schemas.microsoft.com/office/drawing/2014/main" id="{23C753DB-4C20-41C4-8F61-EFB4F3D9EEAF}"/>
              </a:ext>
            </a:extLst>
          </p:cNvPr>
          <p:cNvSpPr>
            <a:spLocks noGrp="1"/>
          </p:cNvSpPr>
          <p:nvPr>
            <p:ph type="sldNum" sz="quarter" idx="12"/>
          </p:nvPr>
        </p:nvSpPr>
        <p:spPr/>
        <p:txBody>
          <a:bodyPr/>
          <a:lstStyle/>
          <a:p>
            <a:fld id="{07511B0A-EE5D-4AB2-BD0F-2CC51BC95B13}" type="slidenum">
              <a:rPr lang="en-US" smtClean="0"/>
              <a:t>14</a:t>
            </a:fld>
            <a:endParaRPr lang="en-US"/>
          </a:p>
        </p:txBody>
      </p:sp>
      <p:pic>
        <p:nvPicPr>
          <p:cNvPr id="2" name="Picture 1" descr="Logo&#10;&#10;Description automatically generated with low confidence">
            <a:extLst>
              <a:ext uri="{FF2B5EF4-FFF2-40B4-BE49-F238E27FC236}">
                <a16:creationId xmlns:a16="http://schemas.microsoft.com/office/drawing/2014/main" id="{1641D2BE-817B-9314-2C91-157B3065F6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8269" y="768096"/>
            <a:ext cx="1150262" cy="479276"/>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5E7ED369-60C4-A599-70B8-DC932BDE6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8465" y="9068945"/>
            <a:ext cx="2388164" cy="597041"/>
          </a:xfrm>
          <a:prstGeom prst="rect">
            <a:avLst/>
          </a:prstGeom>
        </p:spPr>
      </p:pic>
    </p:spTree>
    <p:extLst>
      <p:ext uri="{BB962C8B-B14F-4D97-AF65-F5344CB8AC3E}">
        <p14:creationId xmlns:p14="http://schemas.microsoft.com/office/powerpoint/2010/main" val="1184884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90;p13" descr="Logo&#10;&#10;Description automatically generated">
            <a:extLst>
              <a:ext uri="{FF2B5EF4-FFF2-40B4-BE49-F238E27FC236}">
                <a16:creationId xmlns:a16="http://schemas.microsoft.com/office/drawing/2014/main" id="{877E0E39-E2AB-4277-A572-327D032EA9F9}"/>
              </a:ext>
            </a:extLst>
          </p:cNvPr>
          <p:cNvPicPr preferRelativeResize="0"/>
          <p:nvPr/>
        </p:nvPicPr>
        <p:blipFill rotWithShape="1">
          <a:blip r:embed="rId2">
            <a:alphaModFix/>
          </a:blip>
          <a:srcRect l="13611" r="11944"/>
          <a:stretch/>
        </p:blipFill>
        <p:spPr>
          <a:xfrm>
            <a:off x="376425" y="356580"/>
            <a:ext cx="901836" cy="890792"/>
          </a:xfrm>
          <a:prstGeom prst="rect">
            <a:avLst/>
          </a:prstGeom>
          <a:noFill/>
          <a:ln>
            <a:noFill/>
          </a:ln>
        </p:spPr>
      </p:pic>
      <p:sp>
        <p:nvSpPr>
          <p:cNvPr id="10" name="Google Shape;87;p13">
            <a:extLst>
              <a:ext uri="{FF2B5EF4-FFF2-40B4-BE49-F238E27FC236}">
                <a16:creationId xmlns:a16="http://schemas.microsoft.com/office/drawing/2014/main" id="{A5A86B87-FAB1-4E1F-9034-50F12F0E8CC6}"/>
              </a:ext>
            </a:extLst>
          </p:cNvPr>
          <p:cNvSpPr/>
          <p:nvPr/>
        </p:nvSpPr>
        <p:spPr>
          <a:xfrm>
            <a:off x="1503798" y="825958"/>
            <a:ext cx="4689402" cy="421414"/>
          </a:xfrm>
          <a:prstGeom prst="rect">
            <a:avLst/>
          </a:prstGeom>
          <a:noFill/>
          <a:ln>
            <a:noFill/>
          </a:ln>
        </p:spPr>
        <p:txBody>
          <a:bodyPr spcFirstLastPara="1" wrap="square" lIns="91425" tIns="45700" rIns="91425" bIns="45700" anchor="t" anchorCtr="0">
            <a:noAutofit/>
          </a:bodyPr>
          <a:lstStyle/>
          <a:p>
            <a:pPr lvl="0"/>
            <a:r>
              <a:rPr lang="en-US" dirty="0">
                <a:solidFill>
                  <a:srgbClr val="2E3068"/>
                </a:solidFill>
                <a:latin typeface="Gotham Ultra" pitchFamily="50" charset="0"/>
                <a:ea typeface="Calibri"/>
                <a:cs typeface="Calibri"/>
                <a:sym typeface="Calibri"/>
              </a:rPr>
              <a:t>Dubai Kartdrome Terms &amp; Conditions</a:t>
            </a:r>
          </a:p>
        </p:txBody>
      </p:sp>
      <p:sp>
        <p:nvSpPr>
          <p:cNvPr id="7" name="Google Shape;158;p22">
            <a:extLst>
              <a:ext uri="{FF2B5EF4-FFF2-40B4-BE49-F238E27FC236}">
                <a16:creationId xmlns:a16="http://schemas.microsoft.com/office/drawing/2014/main" id="{9C568311-A18E-4A2C-8727-61A53CD706CB}"/>
              </a:ext>
            </a:extLst>
          </p:cNvPr>
          <p:cNvSpPr/>
          <p:nvPr/>
        </p:nvSpPr>
        <p:spPr>
          <a:xfrm>
            <a:off x="664800" y="1466647"/>
            <a:ext cx="5528400" cy="78337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dirty="0">
                <a:solidFill>
                  <a:schemeClr val="dk1"/>
                </a:solidFill>
                <a:latin typeface="Gotham" panose="02000504050000020004" pitchFamily="2" charset="0"/>
                <a:ea typeface="Arial"/>
                <a:cs typeface="Arial"/>
                <a:sym typeface="Arial"/>
              </a:rPr>
              <a:t>These terms and conditions apply to all bookings of Dubai Autodrome experiences.</a:t>
            </a:r>
            <a:endParaRPr sz="1100" dirty="0">
              <a:solidFill>
                <a:schemeClr val="dk1"/>
              </a:solidFill>
              <a:latin typeface="Gotham" panose="02000504050000020004" pitchFamily="2" charset="0"/>
              <a:ea typeface="Calibri"/>
              <a:cs typeface="Calibri"/>
              <a:sym typeface="Calibri"/>
            </a:endParaRPr>
          </a:p>
          <a:p>
            <a:pPr marL="0" marR="0" lvl="0" indent="0" algn="l" rtl="0">
              <a:spcBef>
                <a:spcPts val="0"/>
              </a:spcBef>
              <a:spcAft>
                <a:spcPts val="0"/>
              </a:spcAft>
              <a:buNone/>
            </a:pPr>
            <a:r>
              <a:rPr lang="en-US" sz="1100" dirty="0">
                <a:solidFill>
                  <a:schemeClr val="dk1"/>
                </a:solidFill>
                <a:latin typeface="Gotham" panose="02000504050000020004" pitchFamily="2" charset="0"/>
                <a:ea typeface="Arial"/>
                <a:cs typeface="Arial"/>
                <a:sym typeface="Arial"/>
              </a:rPr>
              <a:t> </a:t>
            </a:r>
            <a:endParaRPr sz="1100" dirty="0">
              <a:solidFill>
                <a:schemeClr val="dk1"/>
              </a:solidFill>
              <a:latin typeface="Gotham" panose="02000504050000020004" pitchFamily="2" charset="0"/>
              <a:ea typeface="Calibri"/>
              <a:cs typeface="Calibri"/>
              <a:sym typeface="Calibri"/>
            </a:endParaRPr>
          </a:p>
          <a:p>
            <a:pPr marL="0" marR="0" lvl="0" indent="0" algn="l" rtl="0">
              <a:spcBef>
                <a:spcPts val="0"/>
              </a:spcBef>
              <a:spcAft>
                <a:spcPts val="0"/>
              </a:spcAft>
              <a:buNone/>
            </a:pPr>
            <a:r>
              <a:rPr lang="en-US" sz="1100" dirty="0">
                <a:solidFill>
                  <a:schemeClr val="dk1"/>
                </a:solidFill>
                <a:latin typeface="Gotham" panose="02000504050000020004" pitchFamily="2" charset="0"/>
                <a:ea typeface="Arial"/>
                <a:cs typeface="Arial"/>
                <a:sym typeface="Arial"/>
              </a:rPr>
              <a:t>These terms and conditions replace any of our earlier terms and conditions in relation to our experiences, and no variation to these terms and conditions shall be binding unless agreed by Dubai Autodrome in writing. By booking with the Dubai Autodrome you agree on behalf of yourself and, if not yourself, the driver, to be bound by them in their entirety.</a:t>
            </a:r>
            <a:endParaRPr sz="1100" dirty="0">
              <a:solidFill>
                <a:schemeClr val="dk1"/>
              </a:solidFill>
              <a:latin typeface="Gotham" panose="02000504050000020004" pitchFamily="2" charset="0"/>
              <a:ea typeface="Calibri"/>
              <a:cs typeface="Calibri"/>
              <a:sym typeface="Calibri"/>
            </a:endParaRPr>
          </a:p>
          <a:p>
            <a:pPr marL="0" marR="0" lvl="0" indent="0" algn="l" rtl="0">
              <a:spcBef>
                <a:spcPts val="0"/>
              </a:spcBef>
              <a:spcAft>
                <a:spcPts val="0"/>
              </a:spcAft>
              <a:buNone/>
            </a:pPr>
            <a:r>
              <a:rPr lang="en-US" sz="1100" dirty="0">
                <a:solidFill>
                  <a:schemeClr val="dk1"/>
                </a:solidFill>
                <a:latin typeface="Gotham" panose="02000504050000020004" pitchFamily="2" charset="0"/>
                <a:ea typeface="Arial"/>
                <a:cs typeface="Arial"/>
                <a:sym typeface="Arial"/>
              </a:rPr>
              <a:t> </a:t>
            </a:r>
          </a:p>
          <a:p>
            <a:pPr marL="0" marR="0" lvl="0" indent="0" algn="l" rtl="0">
              <a:spcBef>
                <a:spcPts val="0"/>
              </a:spcBef>
              <a:spcAft>
                <a:spcPts val="0"/>
              </a:spcAft>
              <a:buNone/>
            </a:pPr>
            <a:endParaRPr sz="1200" dirty="0">
              <a:solidFill>
                <a:srgbClr val="2E3068"/>
              </a:solidFill>
              <a:latin typeface="Gotham" panose="02000504050000020004" pitchFamily="2" charset="0"/>
              <a:ea typeface="Calibri"/>
              <a:cs typeface="Calibri"/>
              <a:sym typeface="Calibri"/>
            </a:endParaRPr>
          </a:p>
          <a:p>
            <a:pPr marL="0" marR="0" lvl="0" indent="0" algn="l" rtl="0">
              <a:spcBef>
                <a:spcPts val="0"/>
              </a:spcBef>
              <a:spcAft>
                <a:spcPts val="0"/>
              </a:spcAft>
              <a:buNone/>
            </a:pPr>
            <a:r>
              <a:rPr lang="en-US" sz="1200" dirty="0">
                <a:solidFill>
                  <a:srgbClr val="2E3068"/>
                </a:solidFill>
                <a:latin typeface="Gotham Black" pitchFamily="50" charset="0"/>
                <a:ea typeface="Arial"/>
                <a:cs typeface="Arial"/>
                <a:sym typeface="Arial"/>
              </a:rPr>
              <a:t>Requirements Indoor Circuit:</a:t>
            </a:r>
            <a:endParaRPr sz="1200" dirty="0">
              <a:solidFill>
                <a:srgbClr val="2E3068"/>
              </a:solidFill>
              <a:latin typeface="Gotham Black" pitchFamily="50" charset="0"/>
              <a:ea typeface="Calibri"/>
              <a:cs typeface="Calibri"/>
              <a:sym typeface="Calibri"/>
            </a:endParaRPr>
          </a:p>
          <a:p>
            <a:pPr marL="171450" marR="0" lvl="0" indent="-171450" algn="l" rtl="0">
              <a:spcBef>
                <a:spcPts val="0"/>
              </a:spcBef>
              <a:spcAft>
                <a:spcPts val="0"/>
              </a:spcAft>
              <a:buFont typeface="Arial" panose="020B0604020202020204" pitchFamily="34" charset="0"/>
              <a:buChar char="•"/>
            </a:pPr>
            <a:r>
              <a:rPr lang="en-US" sz="1100" dirty="0">
                <a:solidFill>
                  <a:schemeClr val="dk1"/>
                </a:solidFill>
                <a:latin typeface="Gotham" panose="02000504050000020004" pitchFamily="2" charset="0"/>
                <a:ea typeface="Arial"/>
                <a:cs typeface="Arial"/>
                <a:sym typeface="Arial"/>
              </a:rPr>
              <a:t>The minimum age to drive on the Indoor Circuit is 7 years (ID Required).</a:t>
            </a:r>
            <a:endParaRPr sz="1100" dirty="0">
              <a:solidFill>
                <a:schemeClr val="dk1"/>
              </a:solidFill>
              <a:latin typeface="Gotham" panose="02000504050000020004" pitchFamily="2" charset="0"/>
              <a:ea typeface="Calibri"/>
              <a:cs typeface="Calibri"/>
              <a:sym typeface="Calibri"/>
            </a:endParaRPr>
          </a:p>
          <a:p>
            <a:pPr marL="171450" marR="0" lvl="0" indent="-171450" algn="l" rtl="0">
              <a:spcBef>
                <a:spcPts val="0"/>
              </a:spcBef>
              <a:spcAft>
                <a:spcPts val="0"/>
              </a:spcAft>
              <a:buFont typeface="Arial" panose="020B0604020202020204" pitchFamily="34" charset="0"/>
              <a:buChar char="•"/>
            </a:pPr>
            <a:r>
              <a:rPr lang="en-US" sz="1100" dirty="0">
                <a:solidFill>
                  <a:schemeClr val="dk1"/>
                </a:solidFill>
                <a:latin typeface="Gotham" panose="02000504050000020004" pitchFamily="2" charset="0"/>
                <a:ea typeface="Arial"/>
                <a:cs typeface="Arial"/>
                <a:sym typeface="Arial"/>
              </a:rPr>
              <a:t>Driver height: Minimum height of 1m 25cm, to drive the </a:t>
            </a:r>
            <a:r>
              <a:rPr lang="en-US" sz="1100" dirty="0">
                <a:solidFill>
                  <a:schemeClr val="dk1"/>
                </a:solidFill>
                <a:latin typeface="Gotham" panose="02000504050000020004" pitchFamily="2" charset="0"/>
              </a:rPr>
              <a:t>Junior</a:t>
            </a:r>
            <a:r>
              <a:rPr lang="en-US" sz="1100" dirty="0">
                <a:solidFill>
                  <a:schemeClr val="dk1"/>
                </a:solidFill>
                <a:latin typeface="Gotham" panose="02000504050000020004" pitchFamily="2" charset="0"/>
                <a:ea typeface="Arial"/>
                <a:cs typeface="Arial"/>
                <a:sym typeface="Arial"/>
              </a:rPr>
              <a:t> LR4 karts.</a:t>
            </a:r>
            <a:endParaRPr sz="1100" dirty="0">
              <a:solidFill>
                <a:schemeClr val="dk1"/>
              </a:solidFill>
              <a:latin typeface="Gotham" panose="02000504050000020004" pitchFamily="2" charset="0"/>
              <a:ea typeface="Calibri"/>
              <a:cs typeface="Calibri"/>
              <a:sym typeface="Calibri"/>
            </a:endParaRPr>
          </a:p>
          <a:p>
            <a:pPr marL="171450" marR="0" lvl="0" indent="-171450" algn="l" rtl="0">
              <a:spcBef>
                <a:spcPts val="0"/>
              </a:spcBef>
              <a:spcAft>
                <a:spcPts val="0"/>
              </a:spcAft>
              <a:buFont typeface="Arial" panose="020B0604020202020204" pitchFamily="34" charset="0"/>
              <a:buChar char="•"/>
            </a:pPr>
            <a:r>
              <a:rPr lang="en-US" sz="1100" dirty="0">
                <a:solidFill>
                  <a:schemeClr val="dk1"/>
                </a:solidFill>
                <a:latin typeface="Gotham" panose="02000504050000020004" pitchFamily="2" charset="0"/>
                <a:ea typeface="Arial"/>
                <a:cs typeface="Arial"/>
                <a:sym typeface="Arial"/>
              </a:rPr>
              <a:t>Age Group </a:t>
            </a:r>
            <a:r>
              <a:rPr lang="en-US" sz="1100" dirty="0">
                <a:solidFill>
                  <a:schemeClr val="dk1"/>
                </a:solidFill>
                <a:latin typeface="Gotham" panose="02000504050000020004" pitchFamily="2" charset="0"/>
              </a:rPr>
              <a:t>Juniors</a:t>
            </a:r>
            <a:r>
              <a:rPr lang="en-US" sz="1100" dirty="0">
                <a:solidFill>
                  <a:schemeClr val="dk1"/>
                </a:solidFill>
                <a:latin typeface="Gotham" panose="02000504050000020004" pitchFamily="2" charset="0"/>
                <a:ea typeface="Arial"/>
                <a:cs typeface="Arial"/>
                <a:sym typeface="Arial"/>
              </a:rPr>
              <a:t>: 7 years till 12 years old are provided with </a:t>
            </a:r>
            <a:r>
              <a:rPr lang="en-US" sz="1100" dirty="0">
                <a:solidFill>
                  <a:schemeClr val="dk1"/>
                </a:solidFill>
                <a:latin typeface="Gotham" panose="02000504050000020004" pitchFamily="2" charset="0"/>
              </a:rPr>
              <a:t>Junior</a:t>
            </a:r>
            <a:r>
              <a:rPr lang="en-US" sz="1100" dirty="0">
                <a:solidFill>
                  <a:schemeClr val="dk1"/>
                </a:solidFill>
                <a:latin typeface="Gotham" panose="02000504050000020004" pitchFamily="2" charset="0"/>
                <a:ea typeface="Arial"/>
                <a:cs typeface="Arial"/>
                <a:sym typeface="Arial"/>
              </a:rPr>
              <a:t> </a:t>
            </a:r>
            <a:r>
              <a:rPr lang="en-US" sz="1100" dirty="0" err="1">
                <a:solidFill>
                  <a:schemeClr val="dk1"/>
                </a:solidFill>
                <a:latin typeface="Gotham" panose="02000504050000020004" pitchFamily="2" charset="0"/>
                <a:ea typeface="Arial"/>
                <a:cs typeface="Arial"/>
                <a:sym typeface="Arial"/>
              </a:rPr>
              <a:t>Sodi</a:t>
            </a:r>
            <a:r>
              <a:rPr lang="en-US" sz="1100" dirty="0">
                <a:solidFill>
                  <a:schemeClr val="dk1"/>
                </a:solidFill>
                <a:latin typeface="Gotham" panose="02000504050000020004" pitchFamily="2" charset="0"/>
                <a:ea typeface="Arial"/>
                <a:cs typeface="Arial"/>
                <a:sym typeface="Arial"/>
              </a:rPr>
              <a:t> LR4 karts.</a:t>
            </a:r>
            <a:endParaRPr sz="1100" dirty="0">
              <a:solidFill>
                <a:schemeClr val="dk1"/>
              </a:solidFill>
              <a:latin typeface="Gotham" panose="02000504050000020004" pitchFamily="2" charset="0"/>
              <a:ea typeface="Calibri"/>
              <a:cs typeface="Calibri"/>
              <a:sym typeface="Calibri"/>
            </a:endParaRPr>
          </a:p>
          <a:p>
            <a:pPr marL="171450" marR="0" lvl="0" indent="-171450" algn="l" rtl="0">
              <a:spcBef>
                <a:spcPts val="0"/>
              </a:spcBef>
              <a:spcAft>
                <a:spcPts val="0"/>
              </a:spcAft>
              <a:buFont typeface="Arial" panose="020B0604020202020204" pitchFamily="34" charset="0"/>
              <a:buChar char="•"/>
            </a:pPr>
            <a:r>
              <a:rPr lang="en-US" sz="1100" dirty="0">
                <a:solidFill>
                  <a:schemeClr val="dk1"/>
                </a:solidFill>
                <a:latin typeface="Gotham" panose="02000504050000020004" pitchFamily="2" charset="0"/>
                <a:ea typeface="Arial"/>
                <a:cs typeface="Arial"/>
                <a:sym typeface="Arial"/>
              </a:rPr>
              <a:t>Age Group Seniors: 13 years and over are provided with Senior </a:t>
            </a:r>
            <a:r>
              <a:rPr lang="en-US" sz="1100" dirty="0" err="1">
                <a:solidFill>
                  <a:schemeClr val="dk1"/>
                </a:solidFill>
                <a:latin typeface="Gotham" panose="02000504050000020004" pitchFamily="2" charset="0"/>
                <a:ea typeface="Arial"/>
                <a:cs typeface="Arial"/>
                <a:sym typeface="Arial"/>
              </a:rPr>
              <a:t>Sodi</a:t>
            </a:r>
            <a:r>
              <a:rPr lang="en-US" sz="1100" dirty="0">
                <a:solidFill>
                  <a:schemeClr val="dk1"/>
                </a:solidFill>
                <a:latin typeface="Gotham" panose="02000504050000020004" pitchFamily="2" charset="0"/>
                <a:ea typeface="Arial"/>
                <a:cs typeface="Arial"/>
                <a:sym typeface="Arial"/>
              </a:rPr>
              <a:t> RX7/RX8 karts.</a:t>
            </a:r>
            <a:endParaRPr sz="1100" dirty="0">
              <a:solidFill>
                <a:schemeClr val="dk1"/>
              </a:solidFill>
              <a:latin typeface="Gotham" panose="02000504050000020004" pitchFamily="2" charset="0"/>
              <a:ea typeface="Calibri"/>
              <a:cs typeface="Calibri"/>
              <a:sym typeface="Calibri"/>
            </a:endParaRPr>
          </a:p>
          <a:p>
            <a:pPr marL="171450" marR="0" lvl="0" indent="-171450" algn="l" rtl="0">
              <a:spcBef>
                <a:spcPts val="0"/>
              </a:spcBef>
              <a:spcAft>
                <a:spcPts val="0"/>
              </a:spcAft>
              <a:buFont typeface="Arial" panose="020B0604020202020204" pitchFamily="34" charset="0"/>
              <a:buChar char="•"/>
            </a:pPr>
            <a:r>
              <a:rPr lang="en-US" sz="1100" dirty="0">
                <a:solidFill>
                  <a:schemeClr val="dk1"/>
                </a:solidFill>
                <a:latin typeface="Gotham" panose="02000504050000020004" pitchFamily="2" charset="0"/>
                <a:ea typeface="Arial"/>
                <a:cs typeface="Arial"/>
                <a:sym typeface="Arial"/>
              </a:rPr>
              <a:t>Race overalls, gloves covering fingers and thumbs and a full-face helmet must be worn at all times. These are </a:t>
            </a:r>
            <a:r>
              <a:rPr lang="en-US" sz="1100" dirty="0">
                <a:solidFill>
                  <a:schemeClr val="dk1"/>
                </a:solidFill>
                <a:latin typeface="Gotham" panose="02000504050000020004" pitchFamily="2" charset="0"/>
              </a:rPr>
              <a:t>p</a:t>
            </a:r>
            <a:r>
              <a:rPr lang="en-US" sz="1100" dirty="0">
                <a:solidFill>
                  <a:schemeClr val="dk1"/>
                </a:solidFill>
                <a:latin typeface="Gotham" panose="02000504050000020004" pitchFamily="2" charset="0"/>
                <a:ea typeface="Arial"/>
                <a:cs typeface="Arial"/>
                <a:sym typeface="Arial"/>
              </a:rPr>
              <a:t>rovided by Dubai Kartdrome</a:t>
            </a:r>
            <a:endParaRPr sz="1100" dirty="0">
              <a:solidFill>
                <a:schemeClr val="dk1"/>
              </a:solidFill>
              <a:latin typeface="Gotham" panose="02000504050000020004" pitchFamily="2" charset="0"/>
              <a:ea typeface="Calibri"/>
              <a:cs typeface="Calibri"/>
              <a:sym typeface="Calibri"/>
            </a:endParaRPr>
          </a:p>
          <a:p>
            <a:pPr marL="171450" marR="0" lvl="0" indent="-171450" algn="l" rtl="0">
              <a:spcBef>
                <a:spcPts val="0"/>
              </a:spcBef>
              <a:spcAft>
                <a:spcPts val="0"/>
              </a:spcAft>
              <a:buFont typeface="Arial" panose="020B0604020202020204" pitchFamily="34" charset="0"/>
              <a:buChar char="•"/>
            </a:pPr>
            <a:r>
              <a:rPr lang="en-US" sz="1100" dirty="0">
                <a:solidFill>
                  <a:schemeClr val="dk1"/>
                </a:solidFill>
                <a:latin typeface="Gotham" panose="02000504050000020004" pitchFamily="2" charset="0"/>
                <a:ea typeface="Arial"/>
                <a:cs typeface="Arial"/>
                <a:sym typeface="Arial"/>
              </a:rPr>
              <a:t>Clear helmet visors only to be worn whilst driving on the Indoor Circuit.</a:t>
            </a:r>
            <a:endParaRPr sz="1100" dirty="0">
              <a:solidFill>
                <a:schemeClr val="dk1"/>
              </a:solidFill>
              <a:latin typeface="Gotham" panose="02000504050000020004" pitchFamily="2" charset="0"/>
              <a:ea typeface="Calibri"/>
              <a:cs typeface="Calibri"/>
              <a:sym typeface="Calibri"/>
            </a:endParaRPr>
          </a:p>
          <a:p>
            <a:pPr marL="171450" marR="0" lvl="0" indent="-171450" algn="l" rtl="0">
              <a:spcBef>
                <a:spcPts val="0"/>
              </a:spcBef>
              <a:spcAft>
                <a:spcPts val="0"/>
              </a:spcAft>
              <a:buFont typeface="Arial" panose="020B0604020202020204" pitchFamily="34" charset="0"/>
              <a:buChar char="•"/>
            </a:pPr>
            <a:r>
              <a:rPr lang="en-US" sz="1100" dirty="0">
                <a:solidFill>
                  <a:schemeClr val="dk1"/>
                </a:solidFill>
                <a:latin typeface="Gotham" panose="02000504050000020004" pitchFamily="2" charset="0"/>
                <a:ea typeface="Arial"/>
                <a:cs typeface="Arial"/>
                <a:sym typeface="Arial"/>
              </a:rPr>
              <a:t>Closed-toe shoes must be worn (Drivers are responsible for their own footwear and no sandals allowed).</a:t>
            </a:r>
          </a:p>
          <a:p>
            <a:pPr marL="171450" marR="0" lvl="0" indent="-171450" algn="l" rtl="0">
              <a:spcBef>
                <a:spcPts val="0"/>
              </a:spcBef>
              <a:spcAft>
                <a:spcPts val="0"/>
              </a:spcAft>
              <a:buFont typeface="Arial" panose="020B0604020202020204" pitchFamily="34" charset="0"/>
              <a:buChar char="•"/>
            </a:pPr>
            <a:r>
              <a:rPr lang="en-US" sz="1100" dirty="0">
                <a:solidFill>
                  <a:schemeClr val="dk1"/>
                </a:solidFill>
                <a:latin typeface="Gotham" panose="02000504050000020004" pitchFamily="2" charset="0"/>
                <a:ea typeface="Calibri"/>
                <a:cs typeface="Arial"/>
                <a:sym typeface="Arial"/>
              </a:rPr>
              <a:t>Long hair must be tied and placed entirely in the balaclava inside the helmet, or tucked inside the back of the race suit.</a:t>
            </a:r>
            <a:endParaRPr sz="1100" dirty="0">
              <a:solidFill>
                <a:schemeClr val="dk1"/>
              </a:solidFill>
              <a:latin typeface="Gotham" panose="02000504050000020004" pitchFamily="2" charset="0"/>
              <a:ea typeface="Calibri"/>
              <a:cs typeface="Calibri"/>
              <a:sym typeface="Calibri"/>
            </a:endParaRPr>
          </a:p>
          <a:p>
            <a:pPr marL="171450" marR="0" lvl="0" indent="-171450" algn="l" rtl="0">
              <a:spcBef>
                <a:spcPts val="0"/>
              </a:spcBef>
              <a:spcAft>
                <a:spcPts val="0"/>
              </a:spcAft>
              <a:buFont typeface="Arial" panose="020B0604020202020204" pitchFamily="34" charset="0"/>
              <a:buChar char="•"/>
            </a:pPr>
            <a:r>
              <a:rPr lang="en-US" sz="1100" dirty="0">
                <a:solidFill>
                  <a:schemeClr val="dk1"/>
                </a:solidFill>
                <a:latin typeface="Gotham" panose="02000504050000020004" pitchFamily="2" charset="0"/>
                <a:ea typeface="Arial"/>
                <a:cs typeface="Arial"/>
                <a:sym typeface="Arial"/>
              </a:rPr>
              <a:t>Sign the disclaimer (Drivers below 18 years of age require a Parent/Legal Guardian to sign them in).</a:t>
            </a:r>
            <a:endParaRPr sz="1100" dirty="0">
              <a:solidFill>
                <a:schemeClr val="dk1"/>
              </a:solidFill>
              <a:latin typeface="Gotham" panose="02000504050000020004" pitchFamily="2" charset="0"/>
              <a:ea typeface="Calibri"/>
              <a:cs typeface="Calibri"/>
              <a:sym typeface="Calibri"/>
            </a:endParaRPr>
          </a:p>
          <a:p>
            <a:pPr marL="171450" marR="0" lvl="0" indent="-171450" algn="l" rtl="0">
              <a:spcBef>
                <a:spcPts val="0"/>
              </a:spcBef>
              <a:spcAft>
                <a:spcPts val="0"/>
              </a:spcAft>
              <a:buFont typeface="Arial" panose="020B0604020202020204" pitchFamily="34" charset="0"/>
              <a:buChar char="•"/>
            </a:pPr>
            <a:r>
              <a:rPr lang="en-US" sz="1100" dirty="0">
                <a:solidFill>
                  <a:schemeClr val="dk1"/>
                </a:solidFill>
                <a:latin typeface="Gotham" panose="02000504050000020004" pitchFamily="2" charset="0"/>
                <a:ea typeface="Arial"/>
                <a:cs typeface="Arial"/>
                <a:sym typeface="Arial"/>
              </a:rPr>
              <a:t>Driver’s must produce valid ID when registering (Emirates ID, Passport, Driving License).</a:t>
            </a:r>
            <a:endParaRPr sz="1100" dirty="0">
              <a:solidFill>
                <a:schemeClr val="dk1"/>
              </a:solidFill>
              <a:latin typeface="Gotham" panose="02000504050000020004" pitchFamily="2" charset="0"/>
              <a:ea typeface="Calibri"/>
              <a:cs typeface="Calibri"/>
              <a:sym typeface="Calibri"/>
            </a:endParaRPr>
          </a:p>
          <a:p>
            <a:pPr marL="0" marR="0" lvl="0" indent="0" algn="l" rtl="0">
              <a:spcBef>
                <a:spcPts val="0"/>
              </a:spcBef>
              <a:spcAft>
                <a:spcPts val="0"/>
              </a:spcAft>
              <a:buNone/>
            </a:pPr>
            <a:r>
              <a:rPr lang="en-US" sz="1100" b="1" dirty="0">
                <a:solidFill>
                  <a:schemeClr val="dk1"/>
                </a:solidFill>
                <a:latin typeface="Gotham" panose="02000504050000020004" pitchFamily="2" charset="0"/>
                <a:ea typeface="Arial"/>
                <a:cs typeface="Arial"/>
                <a:sym typeface="Arial"/>
              </a:rPr>
              <a:t> </a:t>
            </a:r>
          </a:p>
          <a:p>
            <a:pPr marL="0" marR="0" lvl="0" indent="0" algn="l" rtl="0">
              <a:spcBef>
                <a:spcPts val="0"/>
              </a:spcBef>
              <a:spcAft>
                <a:spcPts val="0"/>
              </a:spcAft>
              <a:buNone/>
            </a:pPr>
            <a:endParaRPr sz="500" dirty="0">
              <a:solidFill>
                <a:schemeClr val="dk1"/>
              </a:solidFill>
              <a:latin typeface="Gotham" panose="02000504050000020004" pitchFamily="2" charset="0"/>
              <a:ea typeface="Calibri"/>
              <a:cs typeface="Calibri"/>
              <a:sym typeface="Calibri"/>
            </a:endParaRPr>
          </a:p>
          <a:p>
            <a:pPr marL="0" marR="0" lvl="0" indent="0" algn="l" rtl="0">
              <a:spcBef>
                <a:spcPts val="0"/>
              </a:spcBef>
              <a:spcAft>
                <a:spcPts val="0"/>
              </a:spcAft>
              <a:buNone/>
            </a:pPr>
            <a:r>
              <a:rPr lang="en-US" sz="1200" dirty="0">
                <a:solidFill>
                  <a:srgbClr val="2E3068"/>
                </a:solidFill>
                <a:latin typeface="Gotham Black" pitchFamily="50" charset="0"/>
                <a:ea typeface="Arial"/>
                <a:cs typeface="Arial"/>
                <a:sym typeface="Arial"/>
              </a:rPr>
              <a:t>Requirements Outdoor Circuit:</a:t>
            </a:r>
            <a:endParaRPr sz="1200" dirty="0">
              <a:solidFill>
                <a:srgbClr val="2E3068"/>
              </a:solidFill>
              <a:latin typeface="Gotham Black" pitchFamily="50" charset="0"/>
              <a:ea typeface="Calibri"/>
              <a:cs typeface="Calibri"/>
              <a:sym typeface="Calibri"/>
            </a:endParaRPr>
          </a:p>
          <a:p>
            <a:pPr marL="0" marR="0" lvl="0" indent="0" algn="l" rtl="0">
              <a:spcBef>
                <a:spcPts val="0"/>
              </a:spcBef>
              <a:spcAft>
                <a:spcPts val="0"/>
              </a:spcAft>
              <a:buNone/>
            </a:pPr>
            <a:r>
              <a:rPr lang="en-US" sz="1100" dirty="0">
                <a:solidFill>
                  <a:schemeClr val="dk1"/>
                </a:solidFill>
                <a:latin typeface="Gotham" panose="02000504050000020004" pitchFamily="2" charset="0"/>
                <a:ea typeface="Arial"/>
                <a:cs typeface="Arial"/>
                <a:sym typeface="Arial"/>
              </a:rPr>
              <a:t>– </a:t>
            </a:r>
            <a:r>
              <a:rPr lang="en-US" sz="1100" dirty="0">
                <a:solidFill>
                  <a:schemeClr val="dk1"/>
                </a:solidFill>
                <a:latin typeface="Gotham" panose="02000504050000020004" pitchFamily="2" charset="0"/>
              </a:rPr>
              <a:t>Junior</a:t>
            </a:r>
            <a:r>
              <a:rPr lang="en-US" sz="1100" dirty="0">
                <a:solidFill>
                  <a:schemeClr val="dk1"/>
                </a:solidFill>
                <a:latin typeface="Gotham" panose="02000504050000020004" pitchFamily="2" charset="0"/>
                <a:ea typeface="Arial"/>
                <a:cs typeface="Arial"/>
                <a:sym typeface="Arial"/>
              </a:rPr>
              <a:t> Karts are mandatory for drivers under 13 years of age.</a:t>
            </a:r>
            <a:endParaRPr sz="1100" dirty="0">
              <a:solidFill>
                <a:schemeClr val="dk1"/>
              </a:solidFill>
              <a:latin typeface="Gotham" panose="02000504050000020004" pitchFamily="2" charset="0"/>
              <a:ea typeface="Calibri"/>
              <a:cs typeface="Calibri"/>
              <a:sym typeface="Calibri"/>
            </a:endParaRPr>
          </a:p>
          <a:p>
            <a:pPr marL="0" marR="0" lvl="0" indent="0" algn="l" rtl="0">
              <a:spcBef>
                <a:spcPts val="0"/>
              </a:spcBef>
              <a:spcAft>
                <a:spcPts val="0"/>
              </a:spcAft>
              <a:buNone/>
            </a:pPr>
            <a:r>
              <a:rPr lang="en-US" sz="1100" dirty="0">
                <a:solidFill>
                  <a:schemeClr val="dk1"/>
                </a:solidFill>
                <a:latin typeface="Gotham" panose="02000504050000020004" pitchFamily="2" charset="0"/>
                <a:ea typeface="Arial"/>
                <a:cs typeface="Arial"/>
                <a:sym typeface="Arial"/>
              </a:rPr>
              <a:t>– Drivers whom wish to drive with senior karts on the Outdoor Circuit, must be 13 years old and over (ID Required</a:t>
            </a:r>
            <a:r>
              <a:rPr lang="en-GB" sz="1100" dirty="0">
                <a:solidFill>
                  <a:schemeClr val="dk1"/>
                </a:solidFill>
                <a:latin typeface="Gotham" panose="02000504050000020004" pitchFamily="2" charset="0"/>
                <a:ea typeface="Arial"/>
                <a:cs typeface="Arial"/>
                <a:sym typeface="Arial"/>
              </a:rPr>
              <a:t>).</a:t>
            </a:r>
          </a:p>
          <a:p>
            <a:pPr marL="0" marR="0" lvl="0" indent="0" algn="l" rtl="0">
              <a:spcBef>
                <a:spcPts val="0"/>
              </a:spcBef>
              <a:spcAft>
                <a:spcPts val="0"/>
              </a:spcAft>
              <a:buNone/>
            </a:pPr>
            <a:r>
              <a:rPr lang="en-GB" sz="1100" dirty="0">
                <a:solidFill>
                  <a:schemeClr val="dk1"/>
                </a:solidFill>
                <a:latin typeface="Gotham" panose="02000504050000020004" pitchFamily="2" charset="0"/>
                <a:ea typeface="Arial"/>
                <a:cs typeface="Arial"/>
                <a:sym typeface="Arial"/>
              </a:rPr>
              <a:t>– Driver Height: Minimum height of 1m 57m, to drive the Senior </a:t>
            </a:r>
            <a:r>
              <a:rPr lang="en-GB" sz="1100" dirty="0" err="1">
                <a:solidFill>
                  <a:schemeClr val="dk1"/>
                </a:solidFill>
                <a:latin typeface="Gotham" panose="02000504050000020004" pitchFamily="2" charset="0"/>
                <a:ea typeface="Arial"/>
                <a:cs typeface="Arial"/>
                <a:sym typeface="Arial"/>
              </a:rPr>
              <a:t>Sodi</a:t>
            </a:r>
            <a:r>
              <a:rPr lang="en-GB" sz="1100" dirty="0">
                <a:solidFill>
                  <a:schemeClr val="dk1"/>
                </a:solidFill>
                <a:latin typeface="Gotham" panose="02000504050000020004" pitchFamily="2" charset="0"/>
                <a:ea typeface="Arial"/>
                <a:cs typeface="Arial"/>
                <a:sym typeface="Arial"/>
              </a:rPr>
              <a:t> RX7/RX8.</a:t>
            </a:r>
            <a:endParaRPr lang="en-GB" sz="1100" dirty="0">
              <a:solidFill>
                <a:schemeClr val="dk1"/>
              </a:solidFill>
              <a:latin typeface="Gotham" panose="02000504050000020004" pitchFamily="2" charset="0"/>
              <a:ea typeface="Calibri"/>
              <a:cs typeface="Calibri"/>
              <a:sym typeface="Calibri"/>
            </a:endParaRPr>
          </a:p>
          <a:p>
            <a:pPr marL="0" marR="0" lvl="0" indent="0" algn="l" rtl="0">
              <a:spcBef>
                <a:spcPts val="0"/>
              </a:spcBef>
              <a:spcAft>
                <a:spcPts val="0"/>
              </a:spcAft>
              <a:buNone/>
            </a:pPr>
            <a:r>
              <a:rPr lang="en-US" sz="1100" dirty="0">
                <a:solidFill>
                  <a:schemeClr val="dk1"/>
                </a:solidFill>
                <a:latin typeface="Gotham" panose="02000504050000020004" pitchFamily="2" charset="0"/>
                <a:ea typeface="Arial"/>
                <a:cs typeface="Arial"/>
                <a:sym typeface="Arial"/>
              </a:rPr>
              <a:t>– Maximum weight is 135kg.</a:t>
            </a:r>
            <a:endParaRPr sz="1100" dirty="0">
              <a:solidFill>
                <a:schemeClr val="dk1"/>
              </a:solidFill>
              <a:latin typeface="Gotham" panose="02000504050000020004" pitchFamily="2" charset="0"/>
              <a:ea typeface="Calibri"/>
              <a:cs typeface="Calibri"/>
              <a:sym typeface="Calibri"/>
            </a:endParaRPr>
          </a:p>
          <a:p>
            <a:pPr marL="0" marR="0" lvl="0" indent="0" algn="l" rtl="0">
              <a:spcBef>
                <a:spcPts val="0"/>
              </a:spcBef>
              <a:spcAft>
                <a:spcPts val="0"/>
              </a:spcAft>
              <a:buNone/>
            </a:pPr>
            <a:r>
              <a:rPr lang="en-US" sz="1100" dirty="0">
                <a:solidFill>
                  <a:schemeClr val="dk1"/>
                </a:solidFill>
                <a:latin typeface="Gotham" panose="02000504050000020004" pitchFamily="2" charset="0"/>
                <a:ea typeface="Arial"/>
                <a:cs typeface="Arial"/>
                <a:sym typeface="Arial"/>
              </a:rPr>
              <a:t>– Race overalls, gloves covering fingers and thumbs and a full-face helmet must be worn at all times.</a:t>
            </a:r>
            <a:endParaRPr sz="1100" dirty="0">
              <a:solidFill>
                <a:schemeClr val="dk1"/>
              </a:solidFill>
              <a:latin typeface="Gotham" panose="02000504050000020004" pitchFamily="2" charset="0"/>
              <a:ea typeface="Calibri"/>
              <a:cs typeface="Calibri"/>
              <a:sym typeface="Calibri"/>
            </a:endParaRPr>
          </a:p>
          <a:p>
            <a:pPr marL="0" marR="0" lvl="0" indent="0" algn="l" rtl="0">
              <a:spcBef>
                <a:spcPts val="0"/>
              </a:spcBef>
              <a:spcAft>
                <a:spcPts val="0"/>
              </a:spcAft>
              <a:buNone/>
            </a:pPr>
            <a:r>
              <a:rPr lang="en-US" sz="1100" dirty="0">
                <a:solidFill>
                  <a:schemeClr val="dk1"/>
                </a:solidFill>
                <a:latin typeface="Gotham" panose="02000504050000020004" pitchFamily="2" charset="0"/>
                <a:ea typeface="Arial"/>
                <a:cs typeface="Arial"/>
                <a:sym typeface="Arial"/>
              </a:rPr>
              <a:t>– Clear helmet visors only to be worn after sunset.</a:t>
            </a:r>
            <a:endParaRPr sz="1100" dirty="0">
              <a:solidFill>
                <a:schemeClr val="dk1"/>
              </a:solidFill>
              <a:latin typeface="Gotham" panose="02000504050000020004" pitchFamily="2" charset="0"/>
              <a:ea typeface="Calibri"/>
              <a:cs typeface="Calibri"/>
              <a:sym typeface="Calibri"/>
            </a:endParaRPr>
          </a:p>
          <a:p>
            <a:pPr marL="0" marR="0" lvl="0" indent="0" algn="l" rtl="0">
              <a:spcBef>
                <a:spcPts val="0"/>
              </a:spcBef>
              <a:spcAft>
                <a:spcPts val="0"/>
              </a:spcAft>
              <a:buNone/>
            </a:pPr>
            <a:r>
              <a:rPr lang="en-US" sz="1100" dirty="0">
                <a:solidFill>
                  <a:schemeClr val="dk1"/>
                </a:solidFill>
                <a:latin typeface="Gotham" panose="02000504050000020004" pitchFamily="2" charset="0"/>
                <a:ea typeface="Arial"/>
                <a:cs typeface="Arial"/>
                <a:sym typeface="Arial"/>
              </a:rPr>
              <a:t>– Closed-toe shoes must be worn (Drivers are responsible for their own footwear and no sandals allowed).</a:t>
            </a:r>
          </a:p>
          <a:p>
            <a:pPr marL="0" marR="0" lvl="0" indent="0" algn="l" rtl="0">
              <a:spcBef>
                <a:spcPts val="0"/>
              </a:spcBef>
              <a:spcAft>
                <a:spcPts val="0"/>
              </a:spcAft>
              <a:buNone/>
            </a:pPr>
            <a:r>
              <a:rPr lang="en-US" sz="1100" dirty="0">
                <a:solidFill>
                  <a:schemeClr val="dk1"/>
                </a:solidFill>
                <a:latin typeface="Gotham" panose="02000504050000020004" pitchFamily="2" charset="0"/>
                <a:ea typeface="Calibri"/>
                <a:cs typeface="Arial"/>
                <a:sym typeface="Arial"/>
              </a:rPr>
              <a:t>- Long hair must be tied and placed entirely in the balaclava inside the helmet, or tucked inside the back of the race suit.</a:t>
            </a:r>
            <a:endParaRPr sz="1100" dirty="0">
              <a:solidFill>
                <a:schemeClr val="dk1"/>
              </a:solidFill>
              <a:latin typeface="Gotham" panose="02000504050000020004" pitchFamily="2" charset="0"/>
              <a:ea typeface="Calibri"/>
              <a:cs typeface="Calibri"/>
              <a:sym typeface="Calibri"/>
            </a:endParaRPr>
          </a:p>
          <a:p>
            <a:pPr marL="0" marR="0" lvl="0" indent="0" algn="l" rtl="0">
              <a:spcBef>
                <a:spcPts val="0"/>
              </a:spcBef>
              <a:spcAft>
                <a:spcPts val="0"/>
              </a:spcAft>
              <a:buNone/>
            </a:pPr>
            <a:r>
              <a:rPr lang="en-US" sz="1100" dirty="0">
                <a:solidFill>
                  <a:schemeClr val="dk1"/>
                </a:solidFill>
                <a:latin typeface="Gotham" panose="02000504050000020004" pitchFamily="2" charset="0"/>
                <a:ea typeface="Arial"/>
                <a:cs typeface="Arial"/>
                <a:sym typeface="Arial"/>
              </a:rPr>
              <a:t>– Sign the disclaimer (Drivers below 18 years of age require a Parent/Legal Guardian to sign them in).</a:t>
            </a:r>
            <a:endParaRPr sz="1100" dirty="0">
              <a:solidFill>
                <a:schemeClr val="dk1"/>
              </a:solidFill>
              <a:latin typeface="Gotham" panose="02000504050000020004" pitchFamily="2" charset="0"/>
              <a:ea typeface="Calibri"/>
              <a:cs typeface="Calibri"/>
              <a:sym typeface="Calibri"/>
            </a:endParaRPr>
          </a:p>
          <a:p>
            <a:pPr marL="0" marR="0" lvl="0" indent="0" algn="l" rtl="0">
              <a:spcBef>
                <a:spcPts val="0"/>
              </a:spcBef>
              <a:spcAft>
                <a:spcPts val="0"/>
              </a:spcAft>
              <a:buNone/>
            </a:pPr>
            <a:r>
              <a:rPr lang="en-US" sz="1100" dirty="0">
                <a:solidFill>
                  <a:schemeClr val="dk1"/>
                </a:solidFill>
                <a:latin typeface="Gotham" panose="02000504050000020004" pitchFamily="2" charset="0"/>
                <a:ea typeface="Arial"/>
                <a:cs typeface="Arial"/>
                <a:sym typeface="Arial"/>
              </a:rPr>
              <a:t>– Driver’s must produce valid ID when registering (Emirates ID, Passport, Driving License).</a:t>
            </a:r>
            <a:endParaRPr sz="1100" dirty="0">
              <a:solidFill>
                <a:schemeClr val="dk1"/>
              </a:solidFill>
              <a:latin typeface="Gotham" panose="02000504050000020004" pitchFamily="2" charset="0"/>
              <a:ea typeface="Calibri"/>
              <a:cs typeface="Calibri"/>
              <a:sym typeface="Calibri"/>
            </a:endParaRPr>
          </a:p>
          <a:p>
            <a:pPr marL="0" marR="0" lvl="0" indent="0" algn="l" rtl="0">
              <a:spcBef>
                <a:spcPts val="0"/>
              </a:spcBef>
              <a:spcAft>
                <a:spcPts val="0"/>
              </a:spcAft>
              <a:buNone/>
            </a:pPr>
            <a:r>
              <a:rPr lang="en-US" sz="1100" dirty="0">
                <a:solidFill>
                  <a:schemeClr val="dk1"/>
                </a:solidFill>
                <a:latin typeface="Arial"/>
                <a:ea typeface="Arial"/>
                <a:cs typeface="Arial"/>
                <a:sym typeface="Arial"/>
              </a:rPr>
              <a:t> </a:t>
            </a:r>
            <a:endParaRPr sz="1100" dirty="0">
              <a:solidFill>
                <a:schemeClr val="dk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A76A6571-AC74-4946-9ADD-E80A678814EC}"/>
              </a:ext>
            </a:extLst>
          </p:cNvPr>
          <p:cNvSpPr>
            <a:spLocks noGrp="1"/>
          </p:cNvSpPr>
          <p:nvPr>
            <p:ph type="sldNum" sz="quarter" idx="12"/>
          </p:nvPr>
        </p:nvSpPr>
        <p:spPr/>
        <p:txBody>
          <a:bodyPr/>
          <a:lstStyle/>
          <a:p>
            <a:fld id="{07511B0A-EE5D-4AB2-BD0F-2CC51BC95B13}" type="slidenum">
              <a:rPr lang="en-US" smtClean="0"/>
              <a:t>15</a:t>
            </a:fld>
            <a:endParaRPr lang="en-US"/>
          </a:p>
        </p:txBody>
      </p:sp>
      <p:pic>
        <p:nvPicPr>
          <p:cNvPr id="2" name="Picture 1" descr="A black background with white text&#10;&#10;Description automatically generated">
            <a:extLst>
              <a:ext uri="{FF2B5EF4-FFF2-40B4-BE49-F238E27FC236}">
                <a16:creationId xmlns:a16="http://schemas.microsoft.com/office/drawing/2014/main" id="{8C5C6D73-8BDF-2795-0F5B-F76F53C27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8465" y="9068945"/>
            <a:ext cx="2388164" cy="597041"/>
          </a:xfrm>
          <a:prstGeom prst="rect">
            <a:avLst/>
          </a:prstGeom>
        </p:spPr>
      </p:pic>
    </p:spTree>
    <p:extLst>
      <p:ext uri="{BB962C8B-B14F-4D97-AF65-F5344CB8AC3E}">
        <p14:creationId xmlns:p14="http://schemas.microsoft.com/office/powerpoint/2010/main" val="584368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90;p13" descr="Logo&#10;&#10;Description automatically generated">
            <a:extLst>
              <a:ext uri="{FF2B5EF4-FFF2-40B4-BE49-F238E27FC236}">
                <a16:creationId xmlns:a16="http://schemas.microsoft.com/office/drawing/2014/main" id="{877E0E39-E2AB-4277-A572-327D032EA9F9}"/>
              </a:ext>
            </a:extLst>
          </p:cNvPr>
          <p:cNvPicPr preferRelativeResize="0"/>
          <p:nvPr/>
        </p:nvPicPr>
        <p:blipFill rotWithShape="1">
          <a:blip r:embed="rId2">
            <a:alphaModFix/>
          </a:blip>
          <a:srcRect l="13611" r="11944"/>
          <a:stretch/>
        </p:blipFill>
        <p:spPr>
          <a:xfrm>
            <a:off x="376425" y="356580"/>
            <a:ext cx="901836" cy="890792"/>
          </a:xfrm>
          <a:prstGeom prst="rect">
            <a:avLst/>
          </a:prstGeom>
          <a:noFill/>
          <a:ln>
            <a:noFill/>
          </a:ln>
        </p:spPr>
      </p:pic>
      <p:sp>
        <p:nvSpPr>
          <p:cNvPr id="10" name="Google Shape;87;p13">
            <a:extLst>
              <a:ext uri="{FF2B5EF4-FFF2-40B4-BE49-F238E27FC236}">
                <a16:creationId xmlns:a16="http://schemas.microsoft.com/office/drawing/2014/main" id="{A5A86B87-FAB1-4E1F-9034-50F12F0E8CC6}"/>
              </a:ext>
            </a:extLst>
          </p:cNvPr>
          <p:cNvSpPr/>
          <p:nvPr/>
        </p:nvSpPr>
        <p:spPr>
          <a:xfrm>
            <a:off x="1503798" y="825958"/>
            <a:ext cx="4689402" cy="421414"/>
          </a:xfrm>
          <a:prstGeom prst="rect">
            <a:avLst/>
          </a:prstGeom>
          <a:noFill/>
          <a:ln>
            <a:noFill/>
          </a:ln>
        </p:spPr>
        <p:txBody>
          <a:bodyPr spcFirstLastPara="1" wrap="square" lIns="91425" tIns="45700" rIns="91425" bIns="45700" anchor="t" anchorCtr="0">
            <a:noAutofit/>
          </a:bodyPr>
          <a:lstStyle/>
          <a:p>
            <a:pPr lvl="0"/>
            <a:r>
              <a:rPr lang="en-US" dirty="0">
                <a:solidFill>
                  <a:srgbClr val="2E3068"/>
                </a:solidFill>
                <a:latin typeface="Gotham Ultra" pitchFamily="50" charset="0"/>
                <a:ea typeface="Calibri"/>
                <a:cs typeface="Calibri"/>
                <a:sym typeface="Calibri"/>
              </a:rPr>
              <a:t>Dubai Kartdrome Terms &amp; Conditions</a:t>
            </a:r>
          </a:p>
        </p:txBody>
      </p:sp>
      <p:sp>
        <p:nvSpPr>
          <p:cNvPr id="7" name="Google Shape;158;p22">
            <a:extLst>
              <a:ext uri="{FF2B5EF4-FFF2-40B4-BE49-F238E27FC236}">
                <a16:creationId xmlns:a16="http://schemas.microsoft.com/office/drawing/2014/main" id="{9C568311-A18E-4A2C-8727-61A53CD706CB}"/>
              </a:ext>
            </a:extLst>
          </p:cNvPr>
          <p:cNvSpPr/>
          <p:nvPr/>
        </p:nvSpPr>
        <p:spPr>
          <a:xfrm>
            <a:off x="664800" y="1538839"/>
            <a:ext cx="5528400" cy="7039677"/>
          </a:xfrm>
          <a:prstGeom prst="rect">
            <a:avLst/>
          </a:prstGeom>
          <a:noFill/>
          <a:ln>
            <a:noFill/>
          </a:ln>
        </p:spPr>
        <p:txBody>
          <a:bodyPr spcFirstLastPara="1" wrap="square" lIns="91425" tIns="45700" rIns="91425" bIns="45700" anchor="t" anchorCtr="0">
            <a:noAutofit/>
          </a:bodyPr>
          <a:lstStyle/>
          <a:p>
            <a:r>
              <a:rPr lang="en-US" sz="1200" dirty="0">
                <a:solidFill>
                  <a:srgbClr val="2E3068"/>
                </a:solidFill>
                <a:latin typeface="Gotham Black" pitchFamily="50" charset="0"/>
                <a:cs typeface="Arial"/>
                <a:sym typeface="Arial"/>
              </a:rPr>
              <a:t>Conditions</a:t>
            </a:r>
            <a:endParaRPr lang="en-US" sz="1200" dirty="0">
              <a:solidFill>
                <a:srgbClr val="2E3068"/>
              </a:solidFill>
              <a:latin typeface="Gotham Black" pitchFamily="50" charset="0"/>
              <a:cs typeface="Arial"/>
              <a:sym typeface="Calibri"/>
            </a:endParaRPr>
          </a:p>
          <a:p>
            <a:pPr marL="171450" indent="-171450">
              <a:buFont typeface="Arial" panose="020B0604020202020204" pitchFamily="34" charset="0"/>
              <a:buChar char="•"/>
            </a:pPr>
            <a:r>
              <a:rPr lang="en-US" sz="1100" dirty="0">
                <a:solidFill>
                  <a:schemeClr val="dk1"/>
                </a:solidFill>
                <a:latin typeface="Gotham" panose="02000504050000020004" pitchFamily="2" charset="0"/>
                <a:cs typeface="Arial"/>
                <a:sym typeface="Arial"/>
              </a:rPr>
              <a:t>You agree on behalf of yourself and the driver to observe all circuit/track rules and regulations and all instructions given by Dubai Autodrome, including our Kartdrome coordinators.</a:t>
            </a:r>
            <a:endParaRPr lang="en-US" sz="1100" dirty="0">
              <a:solidFill>
                <a:schemeClr val="dk1"/>
              </a:solidFill>
              <a:latin typeface="Gotham" panose="02000504050000020004" pitchFamily="2" charset="0"/>
              <a:cs typeface="Arial"/>
              <a:sym typeface="Calibri"/>
            </a:endParaRPr>
          </a:p>
          <a:p>
            <a:pPr marL="171450" indent="-171450">
              <a:buFont typeface="Arial" panose="020B0604020202020204" pitchFamily="34" charset="0"/>
              <a:buChar char="•"/>
            </a:pPr>
            <a:r>
              <a:rPr lang="en-US" sz="1100" dirty="0">
                <a:solidFill>
                  <a:schemeClr val="dk1"/>
                </a:solidFill>
                <a:latin typeface="Gotham" panose="02000504050000020004" pitchFamily="2" charset="0"/>
                <a:cs typeface="Arial"/>
                <a:sym typeface="Arial"/>
              </a:rPr>
              <a:t>You agree on behalf of yourself and the driver to observe and comply with any advice, instruction, request or decision made by us whether on the grounds of the safety of the driver or any other person or for any other reason at all.</a:t>
            </a:r>
            <a:endParaRPr lang="en-US" sz="1100" dirty="0">
              <a:solidFill>
                <a:schemeClr val="dk1"/>
              </a:solidFill>
              <a:latin typeface="Gotham" panose="02000504050000020004" pitchFamily="2" charset="0"/>
              <a:cs typeface="Arial"/>
              <a:sym typeface="Calibri"/>
            </a:endParaRPr>
          </a:p>
          <a:p>
            <a:pPr marL="171450" indent="-171450">
              <a:buFont typeface="Arial" panose="020B0604020202020204" pitchFamily="34" charset="0"/>
              <a:buChar char="•"/>
            </a:pPr>
            <a:r>
              <a:rPr lang="en-US" sz="1100" dirty="0">
                <a:solidFill>
                  <a:schemeClr val="dk1"/>
                </a:solidFill>
                <a:latin typeface="Gotham" panose="02000504050000020004" pitchFamily="2" charset="0"/>
                <a:cs typeface="Arial"/>
                <a:sym typeface="Arial"/>
              </a:rPr>
              <a:t>You agree on behalf of yourself and the driver that our opinion on all matters regarding safety will be final.</a:t>
            </a:r>
            <a:endParaRPr lang="en-US" sz="1100" dirty="0">
              <a:solidFill>
                <a:schemeClr val="dk1"/>
              </a:solidFill>
              <a:latin typeface="Gotham" panose="02000504050000020004" pitchFamily="2" charset="0"/>
              <a:cs typeface="Arial"/>
              <a:sym typeface="Calibri"/>
            </a:endParaRPr>
          </a:p>
          <a:p>
            <a:pPr marL="171450" indent="-171450">
              <a:buFont typeface="Arial" panose="020B0604020202020204" pitchFamily="34" charset="0"/>
              <a:buChar char="•"/>
            </a:pPr>
            <a:r>
              <a:rPr lang="en-US" sz="1100" dirty="0">
                <a:solidFill>
                  <a:schemeClr val="dk1"/>
                </a:solidFill>
                <a:latin typeface="Gotham" panose="02000504050000020004" pitchFamily="2" charset="0"/>
                <a:cs typeface="Arial"/>
                <a:sym typeface="Arial"/>
              </a:rPr>
              <a:t>You agree on behalf of yourself and the driver that any driver acting in a manner which, in our opinion, is dangerous or </a:t>
            </a:r>
            <a:r>
              <a:rPr lang="en-US" sz="1100" dirty="0">
                <a:solidFill>
                  <a:schemeClr val="dk1"/>
                </a:solidFill>
                <a:latin typeface="Gotham" panose="02000504050000020004" pitchFamily="2" charset="0"/>
                <a:cs typeface="Arial"/>
              </a:rPr>
              <a:t>may </a:t>
            </a:r>
            <a:r>
              <a:rPr lang="en-US" sz="1100" dirty="0">
                <a:solidFill>
                  <a:schemeClr val="dk1"/>
                </a:solidFill>
                <a:latin typeface="Gotham" panose="02000504050000020004" pitchFamily="2" charset="0"/>
                <a:cs typeface="Arial"/>
                <a:sym typeface="Arial"/>
              </a:rPr>
              <a:t>interfere with or disrupt the experience, we will at our sole discretion and without further liability to us immediately have the experience terminated without refund.</a:t>
            </a:r>
            <a:endParaRPr lang="en-US" sz="1100" dirty="0">
              <a:solidFill>
                <a:schemeClr val="dk1"/>
              </a:solidFill>
              <a:latin typeface="Gotham" panose="02000504050000020004" pitchFamily="2" charset="0"/>
              <a:cs typeface="Arial"/>
              <a:sym typeface="Calibri"/>
            </a:endParaRPr>
          </a:p>
          <a:p>
            <a:pPr marL="171450" indent="-171450">
              <a:buFont typeface="Arial" panose="020B0604020202020204" pitchFamily="34" charset="0"/>
              <a:buChar char="•"/>
            </a:pPr>
            <a:r>
              <a:rPr lang="en-US" sz="1100" dirty="0">
                <a:solidFill>
                  <a:schemeClr val="dk1"/>
                </a:solidFill>
                <a:latin typeface="Gotham" panose="02000504050000020004" pitchFamily="2" charset="0"/>
                <a:cs typeface="Arial"/>
                <a:sym typeface="Arial"/>
              </a:rPr>
              <a:t>The driver must not have consumed any alcohol prior to the experience and we will be entitled at the time for any experience to prevent a driver from driving who, in our opinion, </a:t>
            </a:r>
            <a:r>
              <a:rPr lang="en-US" sz="1100" dirty="0">
                <a:solidFill>
                  <a:schemeClr val="dk1"/>
                </a:solidFill>
                <a:latin typeface="Gotham" panose="02000504050000020004" pitchFamily="2" charset="0"/>
                <a:cs typeface="Arial"/>
              </a:rPr>
              <a:t>may </a:t>
            </a:r>
            <a:r>
              <a:rPr lang="en-US" sz="1100" dirty="0">
                <a:solidFill>
                  <a:schemeClr val="dk1"/>
                </a:solidFill>
                <a:latin typeface="Gotham" panose="02000504050000020004" pitchFamily="2" charset="0"/>
                <a:cs typeface="Arial"/>
                <a:sym typeface="Arial"/>
              </a:rPr>
              <a:t>have consumed alcohol beforehand.</a:t>
            </a:r>
            <a:endParaRPr lang="en-US" sz="1100" dirty="0">
              <a:solidFill>
                <a:schemeClr val="dk1"/>
              </a:solidFill>
              <a:latin typeface="Gotham" panose="02000504050000020004" pitchFamily="2" charset="0"/>
              <a:cs typeface="Arial"/>
              <a:sym typeface="Calibri"/>
            </a:endParaRPr>
          </a:p>
          <a:p>
            <a:pPr marL="171450" indent="-171450">
              <a:buFont typeface="Arial" panose="020B0604020202020204" pitchFamily="34" charset="0"/>
              <a:buChar char="•"/>
            </a:pPr>
            <a:r>
              <a:rPr lang="en-US" sz="1100" dirty="0">
                <a:solidFill>
                  <a:schemeClr val="dk1"/>
                </a:solidFill>
                <a:latin typeface="Gotham" panose="02000504050000020004" pitchFamily="2" charset="0"/>
                <a:cs typeface="Arial"/>
                <a:sym typeface="Arial"/>
              </a:rPr>
              <a:t>No driver will be allowed to take part in any experience unless they have attended the full safety briefing preceding the experience.</a:t>
            </a:r>
            <a:endParaRPr lang="en-US" sz="1100" dirty="0">
              <a:solidFill>
                <a:schemeClr val="dk1"/>
              </a:solidFill>
              <a:latin typeface="Gotham" panose="02000504050000020004" pitchFamily="2" charset="0"/>
              <a:cs typeface="Arial"/>
              <a:sym typeface="Calibri"/>
            </a:endParaRPr>
          </a:p>
          <a:p>
            <a:pPr marL="171450" indent="-171450">
              <a:buFont typeface="Arial" panose="020B0604020202020204" pitchFamily="34" charset="0"/>
              <a:buChar char="•"/>
            </a:pPr>
            <a:r>
              <a:rPr lang="en-US" sz="1100" dirty="0">
                <a:solidFill>
                  <a:schemeClr val="dk1"/>
                </a:solidFill>
                <a:latin typeface="Gotham" panose="02000504050000020004" pitchFamily="2" charset="0"/>
                <a:cs typeface="Arial"/>
                <a:sym typeface="Arial"/>
              </a:rPr>
              <a:t>Where required by Dubai Autodrome all drivers, without exception, must wear their own or the provided crash helmet, race suit, gloves and suitable sports shoes (no sandals allowed). </a:t>
            </a:r>
            <a:endParaRPr lang="en-US" sz="1100" dirty="0">
              <a:solidFill>
                <a:schemeClr val="dk1"/>
              </a:solidFill>
              <a:latin typeface="Gotham" panose="02000504050000020004" pitchFamily="2" charset="0"/>
              <a:cs typeface="Arial"/>
              <a:sym typeface="Calibri"/>
            </a:endParaRPr>
          </a:p>
          <a:p>
            <a:r>
              <a:rPr lang="en-US" sz="1100" dirty="0">
                <a:solidFill>
                  <a:schemeClr val="dk1"/>
                </a:solidFill>
                <a:latin typeface="Gotham" panose="02000504050000020004" pitchFamily="2" charset="0"/>
                <a:cs typeface="Arial"/>
                <a:sym typeface="Arial"/>
              </a:rPr>
              <a:t> </a:t>
            </a:r>
          </a:p>
          <a:p>
            <a:endParaRPr lang="en-US" sz="1100" dirty="0">
              <a:solidFill>
                <a:schemeClr val="dk1"/>
              </a:solidFill>
              <a:latin typeface="Gotham" panose="02000504050000020004" pitchFamily="2" charset="0"/>
              <a:cs typeface="Arial"/>
              <a:sym typeface="Calibri"/>
            </a:endParaRPr>
          </a:p>
          <a:p>
            <a:r>
              <a:rPr lang="en-US" sz="1200" dirty="0">
                <a:solidFill>
                  <a:srgbClr val="2E3068"/>
                </a:solidFill>
                <a:latin typeface="Gotham Black" pitchFamily="50" charset="0"/>
                <a:cs typeface="Arial"/>
                <a:sym typeface="Arial"/>
              </a:rPr>
              <a:t>Cancellation and Refunds</a:t>
            </a:r>
            <a:endParaRPr lang="en-US" sz="1200" dirty="0">
              <a:solidFill>
                <a:srgbClr val="2E3068"/>
              </a:solidFill>
              <a:latin typeface="Gotham Black" pitchFamily="50" charset="0"/>
              <a:cs typeface="Arial"/>
              <a:sym typeface="Calibri"/>
            </a:endParaRPr>
          </a:p>
          <a:p>
            <a:pPr marL="171450" indent="-171450">
              <a:buFont typeface="Arial" panose="020B0604020202020204" pitchFamily="34" charset="0"/>
              <a:buChar char="•"/>
            </a:pPr>
            <a:r>
              <a:rPr lang="en-US" sz="1100" dirty="0">
                <a:solidFill>
                  <a:schemeClr val="dk1"/>
                </a:solidFill>
                <a:latin typeface="Gotham" panose="02000504050000020004" pitchFamily="2" charset="0"/>
                <a:cs typeface="Arial"/>
                <a:sym typeface="Arial"/>
              </a:rPr>
              <a:t>No refunds of the price will be payable by Dubai Autodrome. </a:t>
            </a:r>
            <a:endParaRPr lang="en-US" sz="1100" dirty="0">
              <a:solidFill>
                <a:schemeClr val="dk1"/>
              </a:solidFill>
              <a:latin typeface="Gotham" panose="02000504050000020004" pitchFamily="2" charset="0"/>
              <a:cs typeface="Arial"/>
              <a:sym typeface="Calibri"/>
            </a:endParaRPr>
          </a:p>
          <a:p>
            <a:pPr marL="171450" indent="-171450">
              <a:buFont typeface="Arial" panose="020B0604020202020204" pitchFamily="34" charset="0"/>
              <a:buChar char="•"/>
            </a:pPr>
            <a:r>
              <a:rPr lang="en-US" sz="1100" dirty="0">
                <a:solidFill>
                  <a:schemeClr val="dk1"/>
                </a:solidFill>
                <a:latin typeface="Gotham" panose="02000504050000020004" pitchFamily="2" charset="0"/>
                <a:cs typeface="Arial"/>
                <a:sym typeface="Arial"/>
              </a:rPr>
              <a:t>We reserve the right to cancel an experience due to adverse weather conditions that </a:t>
            </a:r>
            <a:r>
              <a:rPr lang="en-US" sz="1100" dirty="0">
                <a:solidFill>
                  <a:schemeClr val="dk1"/>
                </a:solidFill>
                <a:latin typeface="Gotham" panose="02000504050000020004" pitchFamily="2" charset="0"/>
                <a:cs typeface="Arial"/>
              </a:rPr>
              <a:t>may </a:t>
            </a:r>
            <a:r>
              <a:rPr lang="en-US" sz="1100" dirty="0">
                <a:solidFill>
                  <a:schemeClr val="dk1"/>
                </a:solidFill>
                <a:latin typeface="Gotham" panose="02000504050000020004" pitchFamily="2" charset="0"/>
                <a:cs typeface="Arial"/>
                <a:sym typeface="Arial"/>
              </a:rPr>
              <a:t>affect your safety. We cannot be held liable for any costs incurred in this circumstance.</a:t>
            </a:r>
            <a:endParaRPr lang="en-US" sz="1100" dirty="0">
              <a:solidFill>
                <a:schemeClr val="dk1"/>
              </a:solidFill>
              <a:latin typeface="Gotham" panose="02000504050000020004" pitchFamily="2" charset="0"/>
              <a:cs typeface="Arial"/>
              <a:sym typeface="Calibri"/>
            </a:endParaRPr>
          </a:p>
          <a:p>
            <a:pPr marL="171450" indent="-171450">
              <a:buFont typeface="Arial" panose="020B0604020202020204" pitchFamily="34" charset="0"/>
              <a:buChar char="•"/>
            </a:pPr>
            <a:r>
              <a:rPr lang="en-US" sz="1100" dirty="0">
                <a:solidFill>
                  <a:schemeClr val="dk1"/>
                </a:solidFill>
                <a:latin typeface="Gotham" panose="02000504050000020004" pitchFamily="2" charset="0"/>
                <a:cs typeface="Arial"/>
                <a:sym typeface="Arial"/>
              </a:rPr>
              <a:t>You will be entitled to use an alternative experience session no more than three months after the initial cancelled experience.</a:t>
            </a:r>
            <a:endParaRPr lang="en-US" sz="1100" dirty="0">
              <a:solidFill>
                <a:schemeClr val="dk1"/>
              </a:solidFill>
              <a:latin typeface="Gotham" panose="02000504050000020004" pitchFamily="2" charset="0"/>
              <a:cs typeface="Arial"/>
              <a:sym typeface="Calibri"/>
            </a:endParaRPr>
          </a:p>
          <a:p>
            <a:r>
              <a:rPr lang="en-US" sz="1100" dirty="0">
                <a:solidFill>
                  <a:schemeClr val="dk1"/>
                </a:solidFill>
                <a:latin typeface="Gotham" panose="02000504050000020004" pitchFamily="2" charset="0"/>
                <a:cs typeface="Arial"/>
                <a:sym typeface="Arial"/>
              </a:rPr>
              <a:t> </a:t>
            </a:r>
          </a:p>
          <a:p>
            <a:endParaRPr lang="en-US" sz="1100" dirty="0">
              <a:solidFill>
                <a:schemeClr val="dk1"/>
              </a:solidFill>
              <a:latin typeface="Gotham" panose="02000504050000020004" pitchFamily="2" charset="0"/>
              <a:cs typeface="Arial"/>
              <a:sym typeface="Calibri"/>
            </a:endParaRPr>
          </a:p>
          <a:p>
            <a:r>
              <a:rPr lang="en-US" sz="1200" dirty="0">
                <a:solidFill>
                  <a:srgbClr val="2E3068"/>
                </a:solidFill>
                <a:latin typeface="Gotham Black" pitchFamily="50" charset="0"/>
                <a:cs typeface="Arial"/>
                <a:sym typeface="Arial"/>
              </a:rPr>
              <a:t>Social Media</a:t>
            </a:r>
            <a:endParaRPr lang="en-US" sz="1200" dirty="0">
              <a:solidFill>
                <a:srgbClr val="2E3068"/>
              </a:solidFill>
              <a:latin typeface="Gotham Black" pitchFamily="50" charset="0"/>
              <a:cs typeface="Arial"/>
              <a:sym typeface="Calibri"/>
            </a:endParaRPr>
          </a:p>
          <a:p>
            <a:r>
              <a:rPr lang="en-US" sz="1100" dirty="0">
                <a:solidFill>
                  <a:schemeClr val="dk1"/>
                </a:solidFill>
                <a:latin typeface="Gotham" panose="02000504050000020004" pitchFamily="2" charset="0"/>
                <a:cs typeface="Arial"/>
                <a:sym typeface="Arial"/>
              </a:rPr>
              <a:t>By entering this venue, you are agreeing that should any digital content (images or videos) be generated by Dubai Autodrome or accredited Dubai Autodrome Photographers or videographers, Dubai Autodrome incurs the right to use this content for promotional use.</a:t>
            </a:r>
            <a:endParaRPr lang="en-US" sz="1100" dirty="0">
              <a:solidFill>
                <a:schemeClr val="dk1"/>
              </a:solidFill>
              <a:latin typeface="Gotham" panose="02000504050000020004" pitchFamily="2" charset="0"/>
              <a:cs typeface="Arial"/>
              <a:sym typeface="Calibri"/>
            </a:endParaRPr>
          </a:p>
          <a:p>
            <a:r>
              <a:rPr lang="en-US" sz="1100" dirty="0">
                <a:solidFill>
                  <a:schemeClr val="dk1"/>
                </a:solidFill>
                <a:latin typeface="Gotham" panose="02000504050000020004" pitchFamily="2" charset="0"/>
                <a:cs typeface="Arial"/>
                <a:sym typeface="Arial"/>
              </a:rPr>
              <a:t> </a:t>
            </a:r>
            <a:endParaRPr lang="en-US" sz="1100" dirty="0">
              <a:solidFill>
                <a:schemeClr val="dk1"/>
              </a:solidFill>
              <a:latin typeface="Gotham" panose="02000504050000020004" pitchFamily="2" charset="0"/>
              <a:cs typeface="Arial"/>
              <a:sym typeface="Calibri"/>
            </a:endParaRPr>
          </a:p>
          <a:p>
            <a:r>
              <a:rPr lang="en-US" sz="1100" dirty="0">
                <a:solidFill>
                  <a:schemeClr val="dk1"/>
                </a:solidFill>
                <a:latin typeface="Gotham" panose="02000504050000020004" pitchFamily="2" charset="0"/>
                <a:cs typeface="Arial"/>
                <a:sym typeface="Arial"/>
              </a:rPr>
              <a:t>Dubai Autodrome will always ask the user permission before publishing user generated content.</a:t>
            </a:r>
            <a:endParaRPr lang="en-US" sz="1100" dirty="0">
              <a:solidFill>
                <a:schemeClr val="dk1"/>
              </a:solidFill>
              <a:latin typeface="Gotham" panose="02000504050000020004" pitchFamily="2" charset="0"/>
              <a:cs typeface="Arial"/>
              <a:sym typeface="Calibri"/>
            </a:endParaRPr>
          </a:p>
          <a:p>
            <a:r>
              <a:rPr lang="en-US" sz="1100" dirty="0">
                <a:solidFill>
                  <a:schemeClr val="dk1"/>
                </a:solidFill>
                <a:latin typeface="Gotham" panose="02000504050000020004" pitchFamily="2" charset="0"/>
                <a:cs typeface="Arial"/>
                <a:sym typeface="Arial"/>
              </a:rPr>
              <a:t> </a:t>
            </a:r>
            <a:endParaRPr sz="1100" dirty="0">
              <a:solidFill>
                <a:schemeClr val="dk1"/>
              </a:solidFill>
              <a:latin typeface="Gotham" panose="02000504050000020004" pitchFamily="2" charset="0"/>
              <a:cs typeface="Arial"/>
              <a:sym typeface="Calibri"/>
            </a:endParaRPr>
          </a:p>
        </p:txBody>
      </p:sp>
      <p:sp>
        <p:nvSpPr>
          <p:cNvPr id="2" name="Footer Placeholder 1">
            <a:extLst>
              <a:ext uri="{FF2B5EF4-FFF2-40B4-BE49-F238E27FC236}">
                <a16:creationId xmlns:a16="http://schemas.microsoft.com/office/drawing/2014/main" id="{442D32CA-1117-4C17-BFEF-AB1CB61EB4A4}"/>
              </a:ext>
            </a:extLst>
          </p:cNvPr>
          <p:cNvSpPr>
            <a:spLocks noGrp="1"/>
          </p:cNvSpPr>
          <p:nvPr>
            <p:ph type="ftr" sz="quarter" idx="11"/>
          </p:nvPr>
        </p:nvSpPr>
        <p:spPr/>
        <p:txBody>
          <a:bodyPr/>
          <a:lstStyle/>
          <a:p>
            <a:r>
              <a:rPr lang="en-US" sz="1000" dirty="0"/>
              <a:t>www.dubaiautodrome.ae</a:t>
            </a:r>
          </a:p>
        </p:txBody>
      </p:sp>
      <p:sp>
        <p:nvSpPr>
          <p:cNvPr id="3" name="Slide Number Placeholder 2">
            <a:extLst>
              <a:ext uri="{FF2B5EF4-FFF2-40B4-BE49-F238E27FC236}">
                <a16:creationId xmlns:a16="http://schemas.microsoft.com/office/drawing/2014/main" id="{37C3423B-F1F7-4700-B305-E20A39BCF78E}"/>
              </a:ext>
            </a:extLst>
          </p:cNvPr>
          <p:cNvSpPr>
            <a:spLocks noGrp="1"/>
          </p:cNvSpPr>
          <p:nvPr>
            <p:ph type="sldNum" sz="quarter" idx="12"/>
          </p:nvPr>
        </p:nvSpPr>
        <p:spPr/>
        <p:txBody>
          <a:bodyPr/>
          <a:lstStyle/>
          <a:p>
            <a:fld id="{07511B0A-EE5D-4AB2-BD0F-2CC51BC95B13}" type="slidenum">
              <a:rPr lang="en-US" smtClean="0"/>
              <a:t>16</a:t>
            </a:fld>
            <a:endParaRPr lang="en-US"/>
          </a:p>
        </p:txBody>
      </p:sp>
      <p:pic>
        <p:nvPicPr>
          <p:cNvPr id="4" name="Picture 3" descr="A black background with white text&#10;&#10;Description automatically generated">
            <a:extLst>
              <a:ext uri="{FF2B5EF4-FFF2-40B4-BE49-F238E27FC236}">
                <a16:creationId xmlns:a16="http://schemas.microsoft.com/office/drawing/2014/main" id="{4AAF1CAF-0D6A-B3F9-AC8C-33E06061C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8465" y="9068945"/>
            <a:ext cx="2388164" cy="597041"/>
          </a:xfrm>
          <a:prstGeom prst="rect">
            <a:avLst/>
          </a:prstGeom>
        </p:spPr>
      </p:pic>
    </p:spTree>
    <p:extLst>
      <p:ext uri="{BB962C8B-B14F-4D97-AF65-F5344CB8AC3E}">
        <p14:creationId xmlns:p14="http://schemas.microsoft.com/office/powerpoint/2010/main" val="3335506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90;p13" descr="Logo&#10;&#10;Description automatically generated">
            <a:extLst>
              <a:ext uri="{FF2B5EF4-FFF2-40B4-BE49-F238E27FC236}">
                <a16:creationId xmlns:a16="http://schemas.microsoft.com/office/drawing/2014/main" id="{877E0E39-E2AB-4277-A572-327D032EA9F9}"/>
              </a:ext>
            </a:extLst>
          </p:cNvPr>
          <p:cNvPicPr preferRelativeResize="0"/>
          <p:nvPr/>
        </p:nvPicPr>
        <p:blipFill rotWithShape="1">
          <a:blip r:embed="rId2">
            <a:alphaModFix/>
          </a:blip>
          <a:srcRect l="13611" r="11944"/>
          <a:stretch/>
        </p:blipFill>
        <p:spPr>
          <a:xfrm>
            <a:off x="376425" y="356580"/>
            <a:ext cx="901836" cy="890792"/>
          </a:xfrm>
          <a:prstGeom prst="rect">
            <a:avLst/>
          </a:prstGeom>
          <a:noFill/>
          <a:ln>
            <a:noFill/>
          </a:ln>
        </p:spPr>
      </p:pic>
      <p:sp>
        <p:nvSpPr>
          <p:cNvPr id="10" name="Google Shape;87;p13">
            <a:extLst>
              <a:ext uri="{FF2B5EF4-FFF2-40B4-BE49-F238E27FC236}">
                <a16:creationId xmlns:a16="http://schemas.microsoft.com/office/drawing/2014/main" id="{A5A86B87-FAB1-4E1F-9034-50F12F0E8CC6}"/>
              </a:ext>
            </a:extLst>
          </p:cNvPr>
          <p:cNvSpPr/>
          <p:nvPr/>
        </p:nvSpPr>
        <p:spPr>
          <a:xfrm>
            <a:off x="376424" y="1567409"/>
            <a:ext cx="5555143" cy="421414"/>
          </a:xfrm>
          <a:prstGeom prst="rect">
            <a:avLst/>
          </a:prstGeom>
          <a:noFill/>
          <a:ln>
            <a:noFill/>
          </a:ln>
        </p:spPr>
        <p:txBody>
          <a:bodyPr spcFirstLastPara="1" wrap="square" lIns="91425" tIns="45700" rIns="91425" bIns="45700" anchor="t" anchorCtr="0">
            <a:noAutofit/>
          </a:bodyPr>
          <a:lstStyle/>
          <a:p>
            <a:pPr lvl="0"/>
            <a:r>
              <a:rPr lang="en-US" sz="2000" dirty="0">
                <a:solidFill>
                  <a:srgbClr val="2E3068"/>
                </a:solidFill>
                <a:latin typeface="Gotham Ultra" pitchFamily="50" charset="0"/>
                <a:ea typeface="Calibri"/>
                <a:cs typeface="Calibri"/>
                <a:sym typeface="Calibri"/>
              </a:rPr>
              <a:t>What else can you do at the Kartdrome?</a:t>
            </a:r>
          </a:p>
        </p:txBody>
      </p:sp>
      <p:sp>
        <p:nvSpPr>
          <p:cNvPr id="9" name="Rectangle 8">
            <a:extLst>
              <a:ext uri="{FF2B5EF4-FFF2-40B4-BE49-F238E27FC236}">
                <a16:creationId xmlns:a16="http://schemas.microsoft.com/office/drawing/2014/main" id="{6C6828A2-4F64-48E8-A421-7CA4283A6453}"/>
              </a:ext>
            </a:extLst>
          </p:cNvPr>
          <p:cNvSpPr/>
          <p:nvPr/>
        </p:nvSpPr>
        <p:spPr>
          <a:xfrm>
            <a:off x="591270" y="4931748"/>
            <a:ext cx="5675459" cy="4001095"/>
          </a:xfrm>
          <a:prstGeom prst="rect">
            <a:avLst/>
          </a:prstGeom>
        </p:spPr>
        <p:txBody>
          <a:bodyPr wrap="square">
            <a:spAutoFit/>
          </a:bodyPr>
          <a:lstStyle/>
          <a:p>
            <a:pPr lvl="0"/>
            <a:r>
              <a:rPr lang="en-US" sz="1400" dirty="0">
                <a:solidFill>
                  <a:srgbClr val="2E3068"/>
                </a:solidFill>
                <a:highlight>
                  <a:schemeClr val="lt1"/>
                </a:highlight>
                <a:latin typeface="Gotham Black" pitchFamily="50" charset="0"/>
              </a:rPr>
              <a:t>Ironman Open Practice Sessions every Wednesday</a:t>
            </a:r>
          </a:p>
          <a:p>
            <a:pPr lvl="0"/>
            <a:endParaRPr lang="en-US" sz="1600" b="1" u="sng" dirty="0">
              <a:solidFill>
                <a:schemeClr val="dk1"/>
              </a:solidFill>
              <a:highlight>
                <a:schemeClr val="lt1"/>
              </a:highlight>
            </a:endParaRPr>
          </a:p>
          <a:p>
            <a:pPr lvl="0"/>
            <a:r>
              <a:rPr lang="en-US" sz="1200" dirty="0">
                <a:solidFill>
                  <a:schemeClr val="dk1"/>
                </a:solidFill>
                <a:highlight>
                  <a:schemeClr val="lt1"/>
                </a:highlight>
                <a:latin typeface="Gotham" panose="02000504050000020004" pitchFamily="2" charset="0"/>
              </a:rPr>
              <a:t>Our weekly 'Ironman’ 45-minute open practice sessions are a great way for kids to burn calories, keep race fit and provides enough track time to practice what they have learnt at DAKA. </a:t>
            </a:r>
            <a:r>
              <a:rPr lang="en-US" sz="1200" u="sng" dirty="0">
                <a:solidFill>
                  <a:schemeClr val="dk1"/>
                </a:solidFill>
                <a:highlight>
                  <a:schemeClr val="lt1"/>
                </a:highlight>
                <a:latin typeface="Gotham" panose="02000504050000020004" pitchFamily="2" charset="0"/>
              </a:rPr>
              <a:t>DAKA students have a discount on Ironman sessions during the term.</a:t>
            </a:r>
          </a:p>
          <a:p>
            <a:pPr lvl="0"/>
            <a:endParaRPr lang="en-US" sz="1200" dirty="0">
              <a:solidFill>
                <a:schemeClr val="dk1"/>
              </a:solidFill>
              <a:highlight>
                <a:schemeClr val="lt1"/>
              </a:highlight>
              <a:latin typeface="Gotham" panose="02000504050000020004" pitchFamily="2" charset="0"/>
            </a:endParaRPr>
          </a:p>
          <a:p>
            <a:pPr lvl="0"/>
            <a:r>
              <a:rPr lang="en-US" sz="1200" dirty="0">
                <a:solidFill>
                  <a:schemeClr val="dk1"/>
                </a:solidFill>
                <a:highlight>
                  <a:schemeClr val="lt1"/>
                </a:highlight>
                <a:latin typeface="Gotham" panose="02000504050000020004" pitchFamily="2" charset="0"/>
              </a:rPr>
              <a:t>A DAKA Discount is available on all ironman Junior Products, Contact </a:t>
            </a:r>
            <a:r>
              <a:rPr lang="en-US" sz="1200" dirty="0">
                <a:solidFill>
                  <a:schemeClr val="dk1"/>
                </a:solidFill>
                <a:highlight>
                  <a:schemeClr val="lt1"/>
                </a:highlight>
                <a:latin typeface="Gotham" panose="02000504050000020004" pitchFamily="2" charset="0"/>
                <a:hlinkClick r:id="rId3"/>
              </a:rPr>
              <a:t>vaalb@dubaiautodrome.com</a:t>
            </a:r>
            <a:r>
              <a:rPr lang="en-US" sz="1200" dirty="0">
                <a:solidFill>
                  <a:schemeClr val="dk1"/>
                </a:solidFill>
                <a:highlight>
                  <a:schemeClr val="lt1"/>
                </a:highlight>
                <a:latin typeface="Gotham" panose="02000504050000020004" pitchFamily="2" charset="0"/>
              </a:rPr>
              <a:t> for more information.</a:t>
            </a:r>
            <a:br>
              <a:rPr lang="en-US" sz="1200" dirty="0">
                <a:solidFill>
                  <a:schemeClr val="dk1"/>
                </a:solidFill>
                <a:highlight>
                  <a:schemeClr val="lt1"/>
                </a:highlight>
                <a:latin typeface="Gotham" panose="02000504050000020004" pitchFamily="2" charset="0"/>
              </a:rPr>
            </a:br>
            <a:endParaRPr lang="en-US" sz="1400" dirty="0">
              <a:solidFill>
                <a:schemeClr val="dk1"/>
              </a:solidFill>
              <a:highlight>
                <a:schemeClr val="lt1"/>
              </a:highlight>
            </a:endParaRPr>
          </a:p>
          <a:p>
            <a:r>
              <a:rPr lang="en-US" sz="1400" dirty="0">
                <a:solidFill>
                  <a:srgbClr val="2E3068"/>
                </a:solidFill>
                <a:highlight>
                  <a:schemeClr val="lt1"/>
                </a:highlight>
                <a:latin typeface="Gotham Black" pitchFamily="50" charset="0"/>
              </a:rPr>
              <a:t>SWS – SODI WORLD SERIES – You are now eligible to race!</a:t>
            </a:r>
          </a:p>
          <a:p>
            <a:endParaRPr lang="en-US" sz="1400" dirty="0">
              <a:solidFill>
                <a:srgbClr val="2E3068"/>
              </a:solidFill>
              <a:highlight>
                <a:schemeClr val="lt1"/>
              </a:highlight>
              <a:latin typeface="Gotham Black" pitchFamily="50" charset="0"/>
            </a:endParaRPr>
          </a:p>
          <a:p>
            <a:pPr lvl="0"/>
            <a:r>
              <a:rPr lang="en-US" sz="1200" dirty="0">
                <a:solidFill>
                  <a:schemeClr val="dk1"/>
                </a:solidFill>
                <a:highlight>
                  <a:schemeClr val="lt1"/>
                </a:highlight>
                <a:latin typeface="Gotham" panose="02000504050000020004" pitchFamily="2" charset="0"/>
              </a:rPr>
              <a:t>The world’s most popular and famous leisure kart racing series!  We provide the kart, racing suit, helmet and gloves. You provide the racing spirit! No need to do anything other than book well in advance. We have two races per month, and we use unique track layouts for each event which keeps things interesting.</a:t>
            </a:r>
          </a:p>
          <a:p>
            <a:pPr lvl="0"/>
            <a:endParaRPr lang="en-US" sz="1200" dirty="0">
              <a:solidFill>
                <a:schemeClr val="dk1"/>
              </a:solidFill>
              <a:highlight>
                <a:schemeClr val="lt1"/>
              </a:highlight>
              <a:latin typeface="Gotham" panose="02000504050000020004" pitchFamily="2" charset="0"/>
            </a:endParaRPr>
          </a:p>
          <a:p>
            <a:pPr lvl="0"/>
            <a:r>
              <a:rPr lang="en-US" sz="1200" dirty="0">
                <a:solidFill>
                  <a:schemeClr val="dk1"/>
                </a:solidFill>
                <a:highlight>
                  <a:schemeClr val="lt1"/>
                </a:highlight>
                <a:latin typeface="Gotham" panose="02000504050000020004" pitchFamily="2" charset="0"/>
              </a:rPr>
              <a:t>All SWS Championship points go towards their National &amp; World rankings, where the top drivers each year get selected to participate at the World Leisure kart finals. SODI WORLD SERIES</a:t>
            </a:r>
          </a:p>
          <a:p>
            <a:pPr lvl="0"/>
            <a:endParaRPr lang="en-US" sz="1400" dirty="0">
              <a:solidFill>
                <a:schemeClr val="dk1"/>
              </a:solidFill>
              <a:highlight>
                <a:schemeClr val="lt1"/>
              </a:highlight>
            </a:endParaRPr>
          </a:p>
        </p:txBody>
      </p:sp>
      <p:pic>
        <p:nvPicPr>
          <p:cNvPr id="3" name="Picture 2">
            <a:extLst>
              <a:ext uri="{FF2B5EF4-FFF2-40B4-BE49-F238E27FC236}">
                <a16:creationId xmlns:a16="http://schemas.microsoft.com/office/drawing/2014/main" id="{03498DF8-CD76-4983-AD20-A208A15D36D8}"/>
              </a:ext>
            </a:extLst>
          </p:cNvPr>
          <p:cNvPicPr>
            <a:picLocks noChangeAspect="1"/>
          </p:cNvPicPr>
          <p:nvPr/>
        </p:nvPicPr>
        <p:blipFill rotWithShape="1">
          <a:blip r:embed="rId4">
            <a:extLst>
              <a:ext uri="{28A0092B-C50C-407E-A947-70E740481C1C}">
                <a14:useLocalDpi xmlns:a14="http://schemas.microsoft.com/office/drawing/2010/main" val="0"/>
              </a:ext>
            </a:extLst>
          </a:blip>
          <a:srcRect t="15131" b="18154"/>
          <a:stretch/>
        </p:blipFill>
        <p:spPr>
          <a:xfrm>
            <a:off x="591270" y="2308860"/>
            <a:ext cx="5340297" cy="2375191"/>
          </a:xfrm>
          <a:prstGeom prst="rect">
            <a:avLst/>
          </a:prstGeom>
          <a:ln>
            <a:solidFill>
              <a:srgbClr val="2E3068"/>
            </a:solidFill>
          </a:ln>
        </p:spPr>
      </p:pic>
      <p:sp>
        <p:nvSpPr>
          <p:cNvPr id="4" name="Footer Placeholder 3">
            <a:extLst>
              <a:ext uri="{FF2B5EF4-FFF2-40B4-BE49-F238E27FC236}">
                <a16:creationId xmlns:a16="http://schemas.microsoft.com/office/drawing/2014/main" id="{4F5A4E15-A60D-4CE0-9D1F-7F04D71402F4}"/>
              </a:ext>
            </a:extLst>
          </p:cNvPr>
          <p:cNvSpPr>
            <a:spLocks noGrp="1"/>
          </p:cNvSpPr>
          <p:nvPr>
            <p:ph type="ftr" sz="quarter" idx="11"/>
          </p:nvPr>
        </p:nvSpPr>
        <p:spPr/>
        <p:txBody>
          <a:bodyPr/>
          <a:lstStyle/>
          <a:p>
            <a:r>
              <a:rPr lang="en-US" sz="1050" dirty="0"/>
              <a:t>www.dubaiautodrome.ae</a:t>
            </a:r>
          </a:p>
        </p:txBody>
      </p:sp>
      <p:sp>
        <p:nvSpPr>
          <p:cNvPr id="5" name="Slide Number Placeholder 4">
            <a:extLst>
              <a:ext uri="{FF2B5EF4-FFF2-40B4-BE49-F238E27FC236}">
                <a16:creationId xmlns:a16="http://schemas.microsoft.com/office/drawing/2014/main" id="{C88B5DED-AE7C-46E2-B663-559E30BA7646}"/>
              </a:ext>
            </a:extLst>
          </p:cNvPr>
          <p:cNvSpPr>
            <a:spLocks noGrp="1"/>
          </p:cNvSpPr>
          <p:nvPr>
            <p:ph type="sldNum" sz="quarter" idx="12"/>
          </p:nvPr>
        </p:nvSpPr>
        <p:spPr/>
        <p:txBody>
          <a:bodyPr/>
          <a:lstStyle/>
          <a:p>
            <a:fld id="{07511B0A-EE5D-4AB2-BD0F-2CC51BC95B13}" type="slidenum">
              <a:rPr lang="en-US" smtClean="0"/>
              <a:t>17</a:t>
            </a:fld>
            <a:endParaRPr lang="en-US" dirty="0"/>
          </a:p>
        </p:txBody>
      </p:sp>
      <p:pic>
        <p:nvPicPr>
          <p:cNvPr id="2" name="Picture 1" descr="Logo&#10;&#10;Description automatically generated with low confidence">
            <a:extLst>
              <a:ext uri="{FF2B5EF4-FFF2-40B4-BE49-F238E27FC236}">
                <a16:creationId xmlns:a16="http://schemas.microsoft.com/office/drawing/2014/main" id="{96D81361-2243-8971-F68A-67151C0707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269" y="768096"/>
            <a:ext cx="1150262" cy="479276"/>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49F5CAB0-0EAF-6B26-34D3-86D01AF98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8465" y="9068945"/>
            <a:ext cx="2388164" cy="597041"/>
          </a:xfrm>
          <a:prstGeom prst="rect">
            <a:avLst/>
          </a:prstGeom>
        </p:spPr>
      </p:pic>
    </p:spTree>
    <p:extLst>
      <p:ext uri="{BB962C8B-B14F-4D97-AF65-F5344CB8AC3E}">
        <p14:creationId xmlns:p14="http://schemas.microsoft.com/office/powerpoint/2010/main" val="4129880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90;p13" descr="Logo&#10;&#10;Description automatically generated">
            <a:extLst>
              <a:ext uri="{FF2B5EF4-FFF2-40B4-BE49-F238E27FC236}">
                <a16:creationId xmlns:a16="http://schemas.microsoft.com/office/drawing/2014/main" id="{877E0E39-E2AB-4277-A572-327D032EA9F9}"/>
              </a:ext>
            </a:extLst>
          </p:cNvPr>
          <p:cNvPicPr preferRelativeResize="0"/>
          <p:nvPr/>
        </p:nvPicPr>
        <p:blipFill rotWithShape="1">
          <a:blip r:embed="rId2">
            <a:alphaModFix/>
          </a:blip>
          <a:srcRect l="13611" r="11944"/>
          <a:stretch/>
        </p:blipFill>
        <p:spPr>
          <a:xfrm>
            <a:off x="376425" y="356580"/>
            <a:ext cx="901836" cy="890792"/>
          </a:xfrm>
          <a:prstGeom prst="rect">
            <a:avLst/>
          </a:prstGeom>
          <a:noFill/>
          <a:ln>
            <a:noFill/>
          </a:ln>
        </p:spPr>
      </p:pic>
      <p:sp>
        <p:nvSpPr>
          <p:cNvPr id="10" name="Google Shape;87;p13">
            <a:extLst>
              <a:ext uri="{FF2B5EF4-FFF2-40B4-BE49-F238E27FC236}">
                <a16:creationId xmlns:a16="http://schemas.microsoft.com/office/drawing/2014/main" id="{A5A86B87-FAB1-4E1F-9034-50F12F0E8CC6}"/>
              </a:ext>
            </a:extLst>
          </p:cNvPr>
          <p:cNvSpPr/>
          <p:nvPr/>
        </p:nvSpPr>
        <p:spPr>
          <a:xfrm>
            <a:off x="376424" y="1567409"/>
            <a:ext cx="5555143" cy="421414"/>
          </a:xfrm>
          <a:prstGeom prst="rect">
            <a:avLst/>
          </a:prstGeom>
          <a:noFill/>
          <a:ln>
            <a:noFill/>
          </a:ln>
        </p:spPr>
        <p:txBody>
          <a:bodyPr spcFirstLastPara="1" wrap="square" lIns="91425" tIns="45700" rIns="91425" bIns="45700" anchor="t" anchorCtr="0">
            <a:noAutofit/>
          </a:bodyPr>
          <a:lstStyle/>
          <a:p>
            <a:pPr lvl="0"/>
            <a:r>
              <a:rPr lang="en-US" sz="2000" dirty="0">
                <a:solidFill>
                  <a:srgbClr val="2E3068"/>
                </a:solidFill>
                <a:latin typeface="Gotham Ultra" pitchFamily="50" charset="0"/>
                <a:ea typeface="Calibri"/>
                <a:cs typeface="Calibri"/>
                <a:sym typeface="Calibri"/>
              </a:rPr>
              <a:t>What else can you do at the Kartdrome?</a:t>
            </a:r>
          </a:p>
        </p:txBody>
      </p:sp>
      <p:sp>
        <p:nvSpPr>
          <p:cNvPr id="9" name="Rectangle 8">
            <a:extLst>
              <a:ext uri="{FF2B5EF4-FFF2-40B4-BE49-F238E27FC236}">
                <a16:creationId xmlns:a16="http://schemas.microsoft.com/office/drawing/2014/main" id="{6C6828A2-4F64-48E8-A421-7CA4283A6453}"/>
              </a:ext>
            </a:extLst>
          </p:cNvPr>
          <p:cNvSpPr/>
          <p:nvPr/>
        </p:nvSpPr>
        <p:spPr>
          <a:xfrm>
            <a:off x="376424" y="4606891"/>
            <a:ext cx="5675459" cy="4308872"/>
          </a:xfrm>
          <a:prstGeom prst="rect">
            <a:avLst/>
          </a:prstGeom>
        </p:spPr>
        <p:txBody>
          <a:bodyPr wrap="square">
            <a:spAutoFit/>
          </a:bodyPr>
          <a:lstStyle/>
          <a:p>
            <a:pPr lvl="0"/>
            <a:r>
              <a:rPr lang="en-US" sz="1400" dirty="0">
                <a:solidFill>
                  <a:srgbClr val="2E3068"/>
                </a:solidFill>
                <a:highlight>
                  <a:schemeClr val="lt1"/>
                </a:highlight>
                <a:latin typeface="Gotham Black" pitchFamily="50" charset="0"/>
              </a:rPr>
              <a:t>Buying a kart, Storage and Membership</a:t>
            </a:r>
          </a:p>
          <a:p>
            <a:pPr lvl="0"/>
            <a:endParaRPr lang="en-US" sz="1400" dirty="0">
              <a:solidFill>
                <a:srgbClr val="2E3068"/>
              </a:solidFill>
              <a:highlight>
                <a:schemeClr val="lt1"/>
              </a:highlight>
              <a:latin typeface="Gotham Black" pitchFamily="50" charset="0"/>
            </a:endParaRPr>
          </a:p>
          <a:p>
            <a:pPr lvl="0"/>
            <a:r>
              <a:rPr lang="en-US" sz="1200" dirty="0">
                <a:solidFill>
                  <a:schemeClr val="dk1"/>
                </a:solidFill>
                <a:highlight>
                  <a:schemeClr val="lt1"/>
                </a:highlight>
                <a:latin typeface="Gotham" panose="02000504050000020004" pitchFamily="2" charset="0"/>
              </a:rPr>
              <a:t>If you’re interested in buying a Kart, which means you can practice 7 days a week here at Dubai Kartdrome and take part in the National Races as well. We have a wide range of services available for kart owners, including:</a:t>
            </a:r>
          </a:p>
          <a:p>
            <a:pPr lvl="0"/>
            <a:endParaRPr lang="en-US" sz="1200" dirty="0">
              <a:solidFill>
                <a:schemeClr val="dk1"/>
              </a:solidFill>
              <a:highlight>
                <a:schemeClr val="lt1"/>
              </a:highlight>
              <a:latin typeface="Gotham" panose="02000504050000020004" pitchFamily="2" charset="0"/>
            </a:endParaRPr>
          </a:p>
          <a:p>
            <a:pPr marL="457200" lvl="0" indent="-304800">
              <a:buClr>
                <a:schemeClr val="dk1"/>
              </a:buClr>
              <a:buSzPts val="1200"/>
              <a:buChar char="●"/>
            </a:pPr>
            <a:r>
              <a:rPr lang="en-US" sz="1200" dirty="0">
                <a:solidFill>
                  <a:schemeClr val="dk1"/>
                </a:solidFill>
                <a:highlight>
                  <a:schemeClr val="lt1"/>
                </a:highlight>
                <a:latin typeface="Gotham" panose="02000504050000020004" pitchFamily="2" charset="0"/>
              </a:rPr>
              <a:t>A World Class Storage Facility so you can safely store your kart in a secure environment</a:t>
            </a:r>
          </a:p>
          <a:p>
            <a:pPr marL="457200" lvl="0" indent="-304800">
              <a:buClr>
                <a:schemeClr val="dk1"/>
              </a:buClr>
              <a:buSzPts val="1200"/>
              <a:buChar char="●"/>
            </a:pPr>
            <a:r>
              <a:rPr lang="en-US" sz="1200" dirty="0">
                <a:solidFill>
                  <a:schemeClr val="dk1"/>
                </a:solidFill>
                <a:highlight>
                  <a:schemeClr val="lt1"/>
                </a:highlight>
                <a:latin typeface="Gotham" panose="02000504050000020004" pitchFamily="2" charset="0"/>
              </a:rPr>
              <a:t>A wide range of membership options available to suit all budgets</a:t>
            </a:r>
          </a:p>
          <a:p>
            <a:pPr marL="457200" lvl="0" indent="-304800">
              <a:buClr>
                <a:schemeClr val="dk1"/>
              </a:buClr>
              <a:buSzPts val="1200"/>
              <a:buChar char="●"/>
            </a:pPr>
            <a:r>
              <a:rPr lang="en-US" sz="1200" dirty="0">
                <a:solidFill>
                  <a:schemeClr val="dk1"/>
                </a:solidFill>
                <a:highlight>
                  <a:schemeClr val="lt1"/>
                </a:highlight>
                <a:latin typeface="Gotham" panose="02000504050000020004" pitchFamily="2" charset="0"/>
              </a:rPr>
              <a:t>1 to 1 tuition available </a:t>
            </a:r>
          </a:p>
          <a:p>
            <a:pPr marL="457200" lvl="0" indent="-304800">
              <a:buClr>
                <a:schemeClr val="dk1"/>
              </a:buClr>
              <a:buSzPts val="1200"/>
              <a:buChar char="●"/>
            </a:pPr>
            <a:r>
              <a:rPr lang="en-US" sz="1200" dirty="0">
                <a:solidFill>
                  <a:schemeClr val="dk1"/>
                </a:solidFill>
                <a:highlight>
                  <a:schemeClr val="lt1"/>
                </a:highlight>
                <a:latin typeface="Gotham" panose="02000504050000020004" pitchFamily="2" charset="0"/>
              </a:rPr>
              <a:t>A Pro Shop on site for all your karting needs </a:t>
            </a:r>
          </a:p>
          <a:p>
            <a:pPr lvl="0"/>
            <a:r>
              <a:rPr lang="en-US" sz="1200" dirty="0">
                <a:solidFill>
                  <a:schemeClr val="dk1"/>
                </a:solidFill>
                <a:highlight>
                  <a:schemeClr val="lt1"/>
                </a:highlight>
                <a:latin typeface="Gotham" panose="02000504050000020004" pitchFamily="2" charset="0"/>
              </a:rPr>
              <a:t> </a:t>
            </a:r>
          </a:p>
          <a:p>
            <a:pPr lvl="0"/>
            <a:r>
              <a:rPr lang="en-US" sz="1200" dirty="0">
                <a:solidFill>
                  <a:schemeClr val="dk1"/>
                </a:solidFill>
                <a:highlight>
                  <a:schemeClr val="lt1"/>
                </a:highlight>
                <a:latin typeface="Gotham" panose="02000504050000020004" pitchFamily="2" charset="0"/>
              </a:rPr>
              <a:t>If you’re looking to buy a kart, we have teams based on site selling new karts.  We also have available a list of members selling used karts at affordable prices.  Please contact </a:t>
            </a:r>
            <a:r>
              <a:rPr lang="en-US" sz="1200" dirty="0">
                <a:solidFill>
                  <a:schemeClr val="dk1"/>
                </a:solidFill>
                <a:highlight>
                  <a:schemeClr val="lt1"/>
                </a:highlight>
                <a:latin typeface="Gotham" panose="02000504050000020004" pitchFamily="2" charset="0"/>
                <a:hlinkClick r:id="rId3"/>
              </a:rPr>
              <a:t>davidb@dubaiautodrome.com</a:t>
            </a:r>
            <a:r>
              <a:rPr lang="en-US" sz="1200" dirty="0">
                <a:solidFill>
                  <a:schemeClr val="dk1"/>
                </a:solidFill>
                <a:highlight>
                  <a:schemeClr val="lt1"/>
                </a:highlight>
                <a:latin typeface="Gotham" panose="02000504050000020004" pitchFamily="2" charset="0"/>
              </a:rPr>
              <a:t> for more information and advice on making a kart purchase.</a:t>
            </a:r>
          </a:p>
          <a:p>
            <a:pPr lvl="0"/>
            <a:endParaRPr lang="en-US" sz="1400" dirty="0">
              <a:solidFill>
                <a:schemeClr val="dk1"/>
              </a:solidFill>
              <a:highlight>
                <a:schemeClr val="lt1"/>
              </a:highlight>
            </a:endParaRPr>
          </a:p>
          <a:p>
            <a:r>
              <a:rPr lang="en-US" sz="1400" dirty="0">
                <a:solidFill>
                  <a:srgbClr val="2E3068"/>
                </a:solidFill>
                <a:highlight>
                  <a:schemeClr val="lt1"/>
                </a:highlight>
                <a:latin typeface="Gotham Black" pitchFamily="50" charset="0"/>
              </a:rPr>
              <a:t>Birthday Parties</a:t>
            </a:r>
          </a:p>
          <a:p>
            <a:endParaRPr lang="en-US" sz="1400" dirty="0">
              <a:solidFill>
                <a:srgbClr val="2E3068"/>
              </a:solidFill>
              <a:highlight>
                <a:schemeClr val="lt1"/>
              </a:highlight>
              <a:latin typeface="Gotham Black" pitchFamily="50" charset="0"/>
            </a:endParaRPr>
          </a:p>
          <a:p>
            <a:pPr lvl="0"/>
            <a:r>
              <a:rPr lang="en-US" sz="1200" dirty="0">
                <a:solidFill>
                  <a:schemeClr val="dk1"/>
                </a:solidFill>
                <a:highlight>
                  <a:schemeClr val="lt1"/>
                </a:highlight>
                <a:latin typeface="Gotham" panose="02000504050000020004" pitchFamily="2" charset="0"/>
              </a:rPr>
              <a:t>Come and celebrate your special day at the Indoor Kartdrome with all your friends including Karting, laser tag and racing simulators. </a:t>
            </a:r>
            <a:r>
              <a:rPr lang="en-US" sz="1200" dirty="0">
                <a:solidFill>
                  <a:schemeClr val="dk1"/>
                </a:solidFill>
                <a:highlight>
                  <a:srgbClr val="FFFF00"/>
                </a:highlight>
                <a:latin typeface="Gotham" panose="02000504050000020004" pitchFamily="2" charset="0"/>
              </a:rPr>
              <a:t>Please contact </a:t>
            </a:r>
            <a:r>
              <a:rPr lang="en-US" sz="1200" dirty="0">
                <a:solidFill>
                  <a:schemeClr val="dk1"/>
                </a:solidFill>
                <a:highlight>
                  <a:srgbClr val="FFFF00"/>
                </a:highlight>
                <a:latin typeface="Gotham" panose="02000504050000020004" pitchFamily="2" charset="0"/>
                <a:hlinkClick r:id="rId4"/>
              </a:rPr>
              <a:t>karting@dubaiautodrome.com</a:t>
            </a:r>
            <a:r>
              <a:rPr lang="en-US" sz="1200" dirty="0">
                <a:solidFill>
                  <a:schemeClr val="dk1"/>
                </a:solidFill>
                <a:highlight>
                  <a:srgbClr val="FFFF00"/>
                </a:highlight>
                <a:latin typeface="Gotham" panose="02000504050000020004" pitchFamily="2" charset="0"/>
              </a:rPr>
              <a:t> for more information.</a:t>
            </a:r>
          </a:p>
        </p:txBody>
      </p:sp>
      <p:pic>
        <p:nvPicPr>
          <p:cNvPr id="3" name="Picture 2">
            <a:extLst>
              <a:ext uri="{FF2B5EF4-FFF2-40B4-BE49-F238E27FC236}">
                <a16:creationId xmlns:a16="http://schemas.microsoft.com/office/drawing/2014/main" id="{654DF3D4-ED2A-43F7-BEC4-E1F98F9175CD}"/>
              </a:ext>
            </a:extLst>
          </p:cNvPr>
          <p:cNvPicPr>
            <a:picLocks noChangeAspect="1"/>
          </p:cNvPicPr>
          <p:nvPr/>
        </p:nvPicPr>
        <p:blipFill rotWithShape="1">
          <a:blip r:embed="rId5">
            <a:extLst>
              <a:ext uri="{28A0092B-C50C-407E-A947-70E740481C1C}">
                <a14:useLocalDpi xmlns:a14="http://schemas.microsoft.com/office/drawing/2010/main" val="0"/>
              </a:ext>
            </a:extLst>
          </a:blip>
          <a:srcRect t="28950" b="17278"/>
          <a:stretch/>
        </p:blipFill>
        <p:spPr>
          <a:xfrm>
            <a:off x="376424" y="2128387"/>
            <a:ext cx="5988281" cy="2146676"/>
          </a:xfrm>
          <a:prstGeom prst="rect">
            <a:avLst/>
          </a:prstGeom>
          <a:ln>
            <a:solidFill>
              <a:srgbClr val="2E3068"/>
            </a:solidFill>
          </a:ln>
        </p:spPr>
      </p:pic>
      <p:sp>
        <p:nvSpPr>
          <p:cNvPr id="4" name="Footer Placeholder 3">
            <a:extLst>
              <a:ext uri="{FF2B5EF4-FFF2-40B4-BE49-F238E27FC236}">
                <a16:creationId xmlns:a16="http://schemas.microsoft.com/office/drawing/2014/main" id="{B0659A22-B0D2-47D5-B29E-2EE55E76BB3C}"/>
              </a:ext>
            </a:extLst>
          </p:cNvPr>
          <p:cNvSpPr>
            <a:spLocks noGrp="1"/>
          </p:cNvSpPr>
          <p:nvPr>
            <p:ph type="ftr" sz="quarter" idx="11"/>
          </p:nvPr>
        </p:nvSpPr>
        <p:spPr/>
        <p:txBody>
          <a:bodyPr/>
          <a:lstStyle/>
          <a:p>
            <a:r>
              <a:rPr lang="en-US" sz="1000" dirty="0"/>
              <a:t>www.dubaiautodrome.ae</a:t>
            </a:r>
          </a:p>
        </p:txBody>
      </p:sp>
      <p:sp>
        <p:nvSpPr>
          <p:cNvPr id="5" name="Slide Number Placeholder 4">
            <a:extLst>
              <a:ext uri="{FF2B5EF4-FFF2-40B4-BE49-F238E27FC236}">
                <a16:creationId xmlns:a16="http://schemas.microsoft.com/office/drawing/2014/main" id="{C5F21A7D-7679-49DD-89BA-79C94B4EF7CB}"/>
              </a:ext>
            </a:extLst>
          </p:cNvPr>
          <p:cNvSpPr>
            <a:spLocks noGrp="1"/>
          </p:cNvSpPr>
          <p:nvPr>
            <p:ph type="sldNum" sz="quarter" idx="12"/>
          </p:nvPr>
        </p:nvSpPr>
        <p:spPr/>
        <p:txBody>
          <a:bodyPr/>
          <a:lstStyle/>
          <a:p>
            <a:fld id="{07511B0A-EE5D-4AB2-BD0F-2CC51BC95B13}" type="slidenum">
              <a:rPr lang="en-US" smtClean="0"/>
              <a:t>18</a:t>
            </a:fld>
            <a:endParaRPr lang="en-US"/>
          </a:p>
        </p:txBody>
      </p:sp>
      <p:pic>
        <p:nvPicPr>
          <p:cNvPr id="6" name="Picture 5" descr="Logo&#10;&#10;Description automatically generated with low confidence">
            <a:extLst>
              <a:ext uri="{FF2B5EF4-FFF2-40B4-BE49-F238E27FC236}">
                <a16:creationId xmlns:a16="http://schemas.microsoft.com/office/drawing/2014/main" id="{7FC718B8-22E5-7D6B-078C-7783AC0AD5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8269" y="768096"/>
            <a:ext cx="1150262" cy="479276"/>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62DE0C72-3CC9-EBB1-DA13-144FF3384D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8465" y="9068945"/>
            <a:ext cx="2388164" cy="597041"/>
          </a:xfrm>
          <a:prstGeom prst="rect">
            <a:avLst/>
          </a:prstGeom>
        </p:spPr>
      </p:pic>
    </p:spTree>
    <p:extLst>
      <p:ext uri="{BB962C8B-B14F-4D97-AF65-F5344CB8AC3E}">
        <p14:creationId xmlns:p14="http://schemas.microsoft.com/office/powerpoint/2010/main" val="4264097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87;p13">
            <a:extLst>
              <a:ext uri="{FF2B5EF4-FFF2-40B4-BE49-F238E27FC236}">
                <a16:creationId xmlns:a16="http://schemas.microsoft.com/office/drawing/2014/main" id="{9690AC85-1552-4B42-A08B-39019E0A91A5}"/>
              </a:ext>
            </a:extLst>
          </p:cNvPr>
          <p:cNvSpPr/>
          <p:nvPr/>
        </p:nvSpPr>
        <p:spPr>
          <a:xfrm>
            <a:off x="559469" y="1745909"/>
            <a:ext cx="5739062" cy="5999654"/>
          </a:xfrm>
          <a:prstGeom prst="rect">
            <a:avLst/>
          </a:prstGeom>
          <a:noFill/>
          <a:ln>
            <a:noFill/>
          </a:ln>
        </p:spPr>
        <p:txBody>
          <a:bodyPr spcFirstLastPara="1" wrap="square" lIns="91425" tIns="45700" rIns="91425" bIns="45700" anchor="t" anchorCtr="0">
            <a:noAutofit/>
          </a:bodyPr>
          <a:lstStyle/>
          <a:p>
            <a:pPr lvl="0"/>
            <a:r>
              <a:rPr lang="en-US" sz="1400" dirty="0">
                <a:solidFill>
                  <a:schemeClr val="dk1"/>
                </a:solidFill>
                <a:latin typeface="Gotham" panose="02000504050000020004" pitchFamily="2" charset="0"/>
                <a:ea typeface="Arial"/>
                <a:cs typeface="Arial"/>
                <a:sym typeface="Arial"/>
              </a:rPr>
              <a:t>Dear Parents, </a:t>
            </a:r>
            <a:endParaRPr lang="en-US" sz="1400" dirty="0">
              <a:solidFill>
                <a:schemeClr val="dk1"/>
              </a:solidFill>
              <a:latin typeface="Gotham" panose="02000504050000020004" pitchFamily="2" charset="0"/>
              <a:ea typeface="Calibri"/>
              <a:cs typeface="Calibri"/>
              <a:sym typeface="Calibri"/>
            </a:endParaRPr>
          </a:p>
          <a:p>
            <a:pPr lvl="0"/>
            <a:r>
              <a:rPr lang="en-US" sz="1400" dirty="0">
                <a:solidFill>
                  <a:schemeClr val="dk1"/>
                </a:solidFill>
                <a:latin typeface="Gotham" panose="02000504050000020004" pitchFamily="2" charset="0"/>
                <a:ea typeface="Arial"/>
                <a:cs typeface="Arial"/>
                <a:sym typeface="Arial"/>
              </a:rPr>
              <a:t> </a:t>
            </a:r>
            <a:endParaRPr lang="en-US" sz="1400" dirty="0">
              <a:solidFill>
                <a:schemeClr val="dk1"/>
              </a:solidFill>
              <a:latin typeface="Gotham" panose="02000504050000020004" pitchFamily="2" charset="0"/>
              <a:ea typeface="Calibri"/>
              <a:cs typeface="Calibri"/>
              <a:sym typeface="Calibri"/>
            </a:endParaRPr>
          </a:p>
          <a:p>
            <a:pPr lvl="0"/>
            <a:r>
              <a:rPr lang="en-US" sz="1400" dirty="0">
                <a:solidFill>
                  <a:schemeClr val="dk1"/>
                </a:solidFill>
                <a:latin typeface="Gotham" panose="02000504050000020004" pitchFamily="2" charset="0"/>
                <a:ea typeface="Arial"/>
                <a:cs typeface="Arial"/>
                <a:sym typeface="Arial"/>
              </a:rPr>
              <a:t>On behalf of Dubai Autodrome, we are delighted to announce the dates for the new school term. </a:t>
            </a:r>
            <a:endParaRPr lang="en-US" sz="1400" dirty="0">
              <a:solidFill>
                <a:schemeClr val="dk1"/>
              </a:solidFill>
              <a:latin typeface="Gotham" panose="02000504050000020004" pitchFamily="2" charset="0"/>
              <a:ea typeface="Calibri"/>
              <a:cs typeface="Calibri"/>
              <a:sym typeface="Calibri"/>
            </a:endParaRPr>
          </a:p>
          <a:p>
            <a:pPr lvl="0"/>
            <a:r>
              <a:rPr lang="en-US" sz="1400" dirty="0">
                <a:solidFill>
                  <a:schemeClr val="dk1"/>
                </a:solidFill>
                <a:latin typeface="Gotham" panose="02000504050000020004" pitchFamily="2" charset="0"/>
                <a:ea typeface="Arial"/>
                <a:cs typeface="Arial"/>
                <a:sym typeface="Arial"/>
              </a:rPr>
              <a:t> </a:t>
            </a:r>
            <a:endParaRPr lang="en-US" sz="1400" dirty="0">
              <a:solidFill>
                <a:schemeClr val="dk1"/>
              </a:solidFill>
              <a:latin typeface="Gotham" panose="02000504050000020004" pitchFamily="2" charset="0"/>
              <a:ea typeface="Calibri"/>
              <a:cs typeface="Calibri"/>
              <a:sym typeface="Calibri"/>
            </a:endParaRPr>
          </a:p>
          <a:p>
            <a:pPr lvl="0"/>
            <a:r>
              <a:rPr lang="en-US" sz="1400" dirty="0">
                <a:solidFill>
                  <a:schemeClr val="dk1"/>
                </a:solidFill>
                <a:latin typeface="Gotham" panose="02000504050000020004" pitchFamily="2" charset="0"/>
                <a:ea typeface="Arial"/>
                <a:cs typeface="Arial"/>
                <a:sym typeface="Arial"/>
              </a:rPr>
              <a:t>At DAKA, your child will be immersed in the most adrenaline fueled after-school </a:t>
            </a:r>
            <a:r>
              <a:rPr lang="en-US" sz="1400" dirty="0" err="1">
                <a:solidFill>
                  <a:schemeClr val="dk1"/>
                </a:solidFill>
                <a:latin typeface="Gotham" panose="02000504050000020004" pitchFamily="2" charset="0"/>
                <a:ea typeface="Arial"/>
                <a:cs typeface="Arial"/>
                <a:sym typeface="Arial"/>
              </a:rPr>
              <a:t>programme</a:t>
            </a:r>
            <a:r>
              <a:rPr lang="en-US" sz="1400" dirty="0">
                <a:solidFill>
                  <a:schemeClr val="dk1"/>
                </a:solidFill>
                <a:latin typeface="Gotham" panose="02000504050000020004" pitchFamily="2" charset="0"/>
                <a:ea typeface="Arial"/>
                <a:cs typeface="Arial"/>
                <a:sym typeface="Arial"/>
              </a:rPr>
              <a:t> in the UAE. I do wish they had such a program in my day!</a:t>
            </a:r>
          </a:p>
          <a:p>
            <a:pPr lvl="0"/>
            <a:endParaRPr lang="en-US" sz="1400" dirty="0">
              <a:solidFill>
                <a:schemeClr val="dk1"/>
              </a:solidFill>
              <a:latin typeface="Gotham" panose="02000504050000020004" pitchFamily="2" charset="0"/>
              <a:ea typeface="Arial"/>
              <a:cs typeface="Arial"/>
              <a:sym typeface="Arial"/>
            </a:endParaRPr>
          </a:p>
          <a:p>
            <a:pPr lvl="0"/>
            <a:r>
              <a:rPr lang="en-US" sz="1400" dirty="0">
                <a:solidFill>
                  <a:schemeClr val="dk1"/>
                </a:solidFill>
                <a:latin typeface="Gotham" panose="02000504050000020004" pitchFamily="2" charset="0"/>
                <a:ea typeface="Arial"/>
                <a:cs typeface="Arial"/>
                <a:sym typeface="Arial"/>
              </a:rPr>
              <a:t>Please remember that motorsport is challenging – it will be hot at times and physically demanding. We encourage our students to drink plenty of water before and during their DAKA classes.</a:t>
            </a:r>
          </a:p>
          <a:p>
            <a:pPr lvl="0"/>
            <a:endParaRPr lang="en-US" sz="1400" dirty="0">
              <a:solidFill>
                <a:schemeClr val="dk1"/>
              </a:solidFill>
              <a:latin typeface="Gotham" panose="02000504050000020004" pitchFamily="2" charset="0"/>
              <a:ea typeface="Arial"/>
              <a:cs typeface="Arial"/>
              <a:sym typeface="Arial"/>
            </a:endParaRPr>
          </a:p>
          <a:p>
            <a:pPr lvl="0"/>
            <a:r>
              <a:rPr lang="en-US" sz="1400" dirty="0">
                <a:solidFill>
                  <a:schemeClr val="dk1"/>
                </a:solidFill>
                <a:latin typeface="Gotham" panose="02000504050000020004" pitchFamily="2" charset="0"/>
                <a:ea typeface="Arial"/>
                <a:cs typeface="Arial"/>
                <a:sym typeface="Arial"/>
              </a:rPr>
              <a:t>Breaks are encouraged too, where students can take a rest from the driving sessions whenever they feel the need to. As we know, everyone progresses at their own pace!</a:t>
            </a:r>
          </a:p>
          <a:p>
            <a:pPr lvl="0"/>
            <a:endParaRPr lang="en-US" sz="1400" dirty="0">
              <a:solidFill>
                <a:schemeClr val="dk1"/>
              </a:solidFill>
              <a:latin typeface="Gotham" panose="02000504050000020004" pitchFamily="2" charset="0"/>
              <a:ea typeface="Arial"/>
              <a:cs typeface="Arial"/>
              <a:sym typeface="Arial"/>
            </a:endParaRPr>
          </a:p>
          <a:p>
            <a:pPr lvl="0"/>
            <a:r>
              <a:rPr lang="en-US" sz="1400" dirty="0">
                <a:solidFill>
                  <a:schemeClr val="dk1"/>
                </a:solidFill>
                <a:latin typeface="Gotham" panose="02000504050000020004" pitchFamily="2" charset="0"/>
                <a:ea typeface="Arial"/>
                <a:cs typeface="Arial"/>
                <a:sym typeface="Arial"/>
              </a:rPr>
              <a:t>At the end of the course, your child will understand the different parts of a go-kart and how to maintain them. He or she will also learn the correct racing line, overtaking techniques and all the rules and regulations of motorsport. </a:t>
            </a:r>
          </a:p>
          <a:p>
            <a:pPr lvl="0"/>
            <a:endParaRPr lang="en-US" sz="1400" dirty="0">
              <a:solidFill>
                <a:schemeClr val="dk1"/>
              </a:solidFill>
              <a:latin typeface="Gotham" panose="02000504050000020004" pitchFamily="2" charset="0"/>
              <a:ea typeface="Arial"/>
              <a:cs typeface="Arial"/>
              <a:sym typeface="Arial"/>
            </a:endParaRPr>
          </a:p>
          <a:p>
            <a:pPr lvl="0"/>
            <a:r>
              <a:rPr lang="en-US" sz="1400" dirty="0">
                <a:solidFill>
                  <a:schemeClr val="dk1"/>
                </a:solidFill>
                <a:latin typeface="Gotham" panose="02000504050000020004" pitchFamily="2" charset="0"/>
                <a:ea typeface="Arial"/>
                <a:cs typeface="Arial"/>
                <a:sym typeface="Arial"/>
              </a:rPr>
              <a:t>We look forward to welcoming your son/daughter into the world of motorsport.</a:t>
            </a:r>
          </a:p>
          <a:p>
            <a:pPr lvl="0"/>
            <a:br>
              <a:rPr lang="en-US" sz="1400" dirty="0">
                <a:solidFill>
                  <a:schemeClr val="dk1"/>
                </a:solidFill>
                <a:latin typeface="Gotham" panose="02000504050000020004" pitchFamily="2" charset="0"/>
                <a:ea typeface="Arial"/>
                <a:cs typeface="Arial"/>
                <a:sym typeface="Arial"/>
              </a:rPr>
            </a:br>
            <a:r>
              <a:rPr lang="en-US" sz="1400" dirty="0">
                <a:solidFill>
                  <a:schemeClr val="dk1"/>
                </a:solidFill>
                <a:latin typeface="Gotham" panose="02000504050000020004" pitchFamily="2" charset="0"/>
                <a:ea typeface="Arial"/>
                <a:cs typeface="Arial"/>
                <a:sym typeface="Arial"/>
              </a:rPr>
              <a:t>Yours Sincerely, </a:t>
            </a:r>
            <a:br>
              <a:rPr lang="en-US" sz="1400" dirty="0">
                <a:solidFill>
                  <a:schemeClr val="dk1"/>
                </a:solidFill>
                <a:latin typeface="Gotham" panose="02000504050000020004" pitchFamily="2" charset="0"/>
                <a:ea typeface="Arial"/>
                <a:cs typeface="Arial"/>
                <a:sym typeface="Arial"/>
              </a:rPr>
            </a:br>
            <a:br>
              <a:rPr lang="en-US" sz="1400" dirty="0">
                <a:solidFill>
                  <a:schemeClr val="dk1"/>
                </a:solidFill>
                <a:latin typeface="Gotham" panose="02000504050000020004" pitchFamily="2" charset="0"/>
                <a:ea typeface="Arial"/>
                <a:cs typeface="Arial"/>
                <a:sym typeface="Arial"/>
              </a:rPr>
            </a:br>
            <a:br>
              <a:rPr lang="en-US" sz="1400" dirty="0">
                <a:solidFill>
                  <a:schemeClr val="dk1"/>
                </a:solidFill>
                <a:latin typeface="Gotham" panose="02000504050000020004" pitchFamily="2" charset="0"/>
                <a:ea typeface="Arial"/>
                <a:cs typeface="Arial"/>
                <a:sym typeface="Arial"/>
              </a:rPr>
            </a:br>
            <a:r>
              <a:rPr lang="en-US" sz="1400" dirty="0">
                <a:solidFill>
                  <a:schemeClr val="dk1"/>
                </a:solidFill>
                <a:latin typeface="Gotham" panose="02000504050000020004" pitchFamily="2" charset="0"/>
                <a:ea typeface="Arial"/>
                <a:cs typeface="Arial"/>
                <a:sym typeface="Arial"/>
              </a:rPr>
              <a:t>Faisal Al Sahlawi</a:t>
            </a:r>
            <a:br>
              <a:rPr lang="en-US" sz="1400" dirty="0">
                <a:solidFill>
                  <a:schemeClr val="dk1"/>
                </a:solidFill>
                <a:latin typeface="Gotham" panose="02000504050000020004" pitchFamily="2" charset="0"/>
                <a:ea typeface="Arial"/>
                <a:cs typeface="Arial"/>
                <a:sym typeface="Arial"/>
              </a:rPr>
            </a:br>
            <a:r>
              <a:rPr lang="en-US" sz="1400" dirty="0">
                <a:solidFill>
                  <a:schemeClr val="dk1"/>
                </a:solidFill>
                <a:latin typeface="Gotham" panose="02000504050000020004" pitchFamily="2" charset="0"/>
                <a:ea typeface="Arial"/>
                <a:cs typeface="Arial"/>
                <a:sym typeface="Arial"/>
              </a:rPr>
              <a:t>General Manager</a:t>
            </a:r>
          </a:p>
          <a:p>
            <a:pPr marL="0" marR="0" lvl="0" indent="0" algn="ctr" rtl="0">
              <a:lnSpc>
                <a:spcPct val="100000"/>
              </a:lnSpc>
              <a:spcBef>
                <a:spcPts val="0"/>
              </a:spcBef>
              <a:spcAft>
                <a:spcPts val="0"/>
              </a:spcAft>
              <a:buClr>
                <a:schemeClr val="dk1"/>
              </a:buClr>
              <a:buSzPts val="2800"/>
              <a:buFont typeface="Calibri"/>
              <a:buNone/>
            </a:pPr>
            <a:endParaRPr lang="en-US" b="0" i="0" u="none" strike="noStrike" cap="none" dirty="0">
              <a:solidFill>
                <a:srgbClr val="ED253C"/>
              </a:solidFill>
              <a:latin typeface="Gotham" panose="02000504050000020004" pitchFamily="2" charset="0"/>
              <a:sym typeface="Arial"/>
            </a:endParaRPr>
          </a:p>
        </p:txBody>
      </p:sp>
      <p:pic>
        <p:nvPicPr>
          <p:cNvPr id="27" name="Google Shape;90;p13" descr="Logo&#10;&#10;Description automatically generated">
            <a:extLst>
              <a:ext uri="{FF2B5EF4-FFF2-40B4-BE49-F238E27FC236}">
                <a16:creationId xmlns:a16="http://schemas.microsoft.com/office/drawing/2014/main" id="{877E0E39-E2AB-4277-A572-327D032EA9F9}"/>
              </a:ext>
            </a:extLst>
          </p:cNvPr>
          <p:cNvPicPr preferRelativeResize="0"/>
          <p:nvPr/>
        </p:nvPicPr>
        <p:blipFill rotWithShape="1">
          <a:blip r:embed="rId2">
            <a:alphaModFix/>
          </a:blip>
          <a:srcRect l="13611" r="11944"/>
          <a:stretch/>
        </p:blipFill>
        <p:spPr>
          <a:xfrm>
            <a:off x="376425" y="356580"/>
            <a:ext cx="901836" cy="890792"/>
          </a:xfrm>
          <a:prstGeom prst="rect">
            <a:avLst/>
          </a:prstGeom>
          <a:noFill/>
          <a:ln>
            <a:noFill/>
          </a:ln>
        </p:spPr>
      </p:pic>
      <p:sp>
        <p:nvSpPr>
          <p:cNvPr id="2" name="Footer Placeholder 1">
            <a:extLst>
              <a:ext uri="{FF2B5EF4-FFF2-40B4-BE49-F238E27FC236}">
                <a16:creationId xmlns:a16="http://schemas.microsoft.com/office/drawing/2014/main" id="{6D4C246B-396E-49F4-AFB9-1DCDC46EBA04}"/>
              </a:ext>
            </a:extLst>
          </p:cNvPr>
          <p:cNvSpPr>
            <a:spLocks noGrp="1"/>
          </p:cNvSpPr>
          <p:nvPr>
            <p:ph type="ftr" sz="quarter" idx="11"/>
          </p:nvPr>
        </p:nvSpPr>
        <p:spPr/>
        <p:txBody>
          <a:bodyPr/>
          <a:lstStyle/>
          <a:p>
            <a:r>
              <a:rPr lang="en-US" sz="1000" dirty="0"/>
              <a:t>www.dubaiautodrome.ae</a:t>
            </a:r>
          </a:p>
        </p:txBody>
      </p:sp>
      <p:sp>
        <p:nvSpPr>
          <p:cNvPr id="3" name="Slide Number Placeholder 2">
            <a:extLst>
              <a:ext uri="{FF2B5EF4-FFF2-40B4-BE49-F238E27FC236}">
                <a16:creationId xmlns:a16="http://schemas.microsoft.com/office/drawing/2014/main" id="{53640C27-4A19-438F-B4C9-4577D027903A}"/>
              </a:ext>
            </a:extLst>
          </p:cNvPr>
          <p:cNvSpPr>
            <a:spLocks noGrp="1"/>
          </p:cNvSpPr>
          <p:nvPr>
            <p:ph type="sldNum" sz="quarter" idx="12"/>
          </p:nvPr>
        </p:nvSpPr>
        <p:spPr/>
        <p:txBody>
          <a:bodyPr/>
          <a:lstStyle/>
          <a:p>
            <a:fld id="{07511B0A-EE5D-4AB2-BD0F-2CC51BC95B13}" type="slidenum">
              <a:rPr lang="en-US" smtClean="0"/>
              <a:t>2</a:t>
            </a:fld>
            <a:endParaRPr lang="en-US"/>
          </a:p>
        </p:txBody>
      </p:sp>
      <p:pic>
        <p:nvPicPr>
          <p:cNvPr id="5" name="Picture 4" descr="A picture containing chain&#10;&#10;Description automatically generated">
            <a:extLst>
              <a:ext uri="{FF2B5EF4-FFF2-40B4-BE49-F238E27FC236}">
                <a16:creationId xmlns:a16="http://schemas.microsoft.com/office/drawing/2014/main" id="{1D9CEB2C-FF3C-CEDD-AB33-D15F86326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27397">
            <a:off x="493124" y="7834705"/>
            <a:ext cx="1744983" cy="1145098"/>
          </a:xfrm>
          <a:prstGeom prst="rect">
            <a:avLst/>
          </a:prstGeom>
        </p:spPr>
      </p:pic>
      <p:pic>
        <p:nvPicPr>
          <p:cNvPr id="6" name="Picture 5" descr="Logo&#10;&#10;Description automatically generated with low confidence">
            <a:extLst>
              <a:ext uri="{FF2B5EF4-FFF2-40B4-BE49-F238E27FC236}">
                <a16:creationId xmlns:a16="http://schemas.microsoft.com/office/drawing/2014/main" id="{BBD82420-E159-69CA-8723-C23C5AD9A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269" y="768096"/>
            <a:ext cx="1150262" cy="479276"/>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F6FB6C36-BAE4-EAB2-851C-EEE1E15919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8465" y="9068945"/>
            <a:ext cx="2388164" cy="597041"/>
          </a:xfrm>
          <a:prstGeom prst="rect">
            <a:avLst/>
          </a:prstGeom>
        </p:spPr>
      </p:pic>
    </p:spTree>
    <p:extLst>
      <p:ext uri="{BB962C8B-B14F-4D97-AF65-F5344CB8AC3E}">
        <p14:creationId xmlns:p14="http://schemas.microsoft.com/office/powerpoint/2010/main" val="101392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87;p13">
            <a:extLst>
              <a:ext uri="{FF2B5EF4-FFF2-40B4-BE49-F238E27FC236}">
                <a16:creationId xmlns:a16="http://schemas.microsoft.com/office/drawing/2014/main" id="{9690AC85-1552-4B42-A08B-39019E0A91A5}"/>
              </a:ext>
            </a:extLst>
          </p:cNvPr>
          <p:cNvSpPr/>
          <p:nvPr/>
        </p:nvSpPr>
        <p:spPr>
          <a:xfrm>
            <a:off x="376425" y="1567409"/>
            <a:ext cx="2344152" cy="421414"/>
          </a:xfrm>
          <a:prstGeom prst="rect">
            <a:avLst/>
          </a:prstGeom>
          <a:noFill/>
          <a:ln>
            <a:noFill/>
          </a:ln>
        </p:spPr>
        <p:txBody>
          <a:bodyPr spcFirstLastPara="1" wrap="square" lIns="91425" tIns="45700" rIns="91425" bIns="45700" anchor="t" anchorCtr="0">
            <a:noAutofit/>
          </a:bodyPr>
          <a:lstStyle/>
          <a:p>
            <a:pPr lvl="0"/>
            <a:r>
              <a:rPr lang="en-US" sz="2000" dirty="0">
                <a:solidFill>
                  <a:srgbClr val="2E3068"/>
                </a:solidFill>
                <a:latin typeface="Gotham Ultra" pitchFamily="50" charset="0"/>
                <a:ea typeface="Calibri"/>
                <a:cs typeface="Calibri"/>
                <a:sym typeface="Calibri"/>
              </a:rPr>
              <a:t>Dates &amp; Timings</a:t>
            </a:r>
          </a:p>
        </p:txBody>
      </p:sp>
      <p:pic>
        <p:nvPicPr>
          <p:cNvPr id="27" name="Google Shape;90;p13" descr="Logo&#10;&#10;Description automatically generated">
            <a:extLst>
              <a:ext uri="{FF2B5EF4-FFF2-40B4-BE49-F238E27FC236}">
                <a16:creationId xmlns:a16="http://schemas.microsoft.com/office/drawing/2014/main" id="{877E0E39-E2AB-4277-A572-327D032EA9F9}"/>
              </a:ext>
            </a:extLst>
          </p:cNvPr>
          <p:cNvPicPr preferRelativeResize="0"/>
          <p:nvPr/>
        </p:nvPicPr>
        <p:blipFill rotWithShape="1">
          <a:blip r:embed="rId2">
            <a:alphaModFix/>
          </a:blip>
          <a:srcRect l="13611" r="11944"/>
          <a:stretch/>
        </p:blipFill>
        <p:spPr>
          <a:xfrm>
            <a:off x="376425" y="356580"/>
            <a:ext cx="901836" cy="890792"/>
          </a:xfrm>
          <a:prstGeom prst="rect">
            <a:avLst/>
          </a:prstGeom>
          <a:noFill/>
          <a:ln>
            <a:noFill/>
          </a:ln>
        </p:spPr>
      </p:pic>
      <p:sp>
        <p:nvSpPr>
          <p:cNvPr id="5" name="Google Shape;87;p13">
            <a:extLst>
              <a:ext uri="{FF2B5EF4-FFF2-40B4-BE49-F238E27FC236}">
                <a16:creationId xmlns:a16="http://schemas.microsoft.com/office/drawing/2014/main" id="{9DFC4596-7D25-4848-95B0-E9B8BA852E2C}"/>
              </a:ext>
            </a:extLst>
          </p:cNvPr>
          <p:cNvSpPr/>
          <p:nvPr/>
        </p:nvSpPr>
        <p:spPr>
          <a:xfrm>
            <a:off x="559468" y="2308860"/>
            <a:ext cx="5739062" cy="6829044"/>
          </a:xfrm>
          <a:prstGeom prst="rect">
            <a:avLst/>
          </a:prstGeom>
          <a:noFill/>
          <a:ln>
            <a:noFill/>
          </a:ln>
        </p:spPr>
        <p:txBody>
          <a:bodyPr spcFirstLastPara="1" wrap="square" lIns="91425" tIns="45700" rIns="91425" bIns="45700" anchor="t" anchorCtr="0">
            <a:noAutofit/>
          </a:bodyPr>
          <a:lstStyle/>
          <a:p>
            <a:pPr lvl="0">
              <a:spcAft>
                <a:spcPts val="600"/>
              </a:spcAft>
            </a:pPr>
            <a:r>
              <a:rPr lang="en-US" sz="1200" dirty="0">
                <a:solidFill>
                  <a:schemeClr val="dk1"/>
                </a:solidFill>
                <a:latin typeface="Gotham" panose="02000504050000020004" pitchFamily="2" charset="0"/>
                <a:ea typeface="Arial"/>
                <a:cs typeface="Arial"/>
                <a:sym typeface="Arial"/>
              </a:rPr>
              <a:t>Our next t</a:t>
            </a:r>
            <a:r>
              <a:rPr lang="en-US" sz="1200" dirty="0">
                <a:solidFill>
                  <a:schemeClr val="dk1"/>
                </a:solidFill>
                <a:latin typeface="Gotham" panose="02000504050000020004" pitchFamily="2" charset="0"/>
              </a:rPr>
              <a:t>erm </a:t>
            </a:r>
            <a:r>
              <a:rPr lang="en-US" sz="1200" dirty="0">
                <a:solidFill>
                  <a:schemeClr val="dk1"/>
                </a:solidFill>
                <a:latin typeface="Gotham" panose="02000504050000020004" pitchFamily="2" charset="0"/>
                <a:ea typeface="Arial"/>
                <a:cs typeface="Arial"/>
                <a:sym typeface="Arial"/>
              </a:rPr>
              <a:t>commenc</a:t>
            </a:r>
            <a:r>
              <a:rPr lang="en-US" sz="1200" dirty="0">
                <a:solidFill>
                  <a:schemeClr val="dk1"/>
                </a:solidFill>
                <a:latin typeface="Gotham" panose="02000504050000020004" pitchFamily="2" charset="0"/>
              </a:rPr>
              <a:t>es on</a:t>
            </a:r>
            <a:r>
              <a:rPr lang="en-US" sz="1200" dirty="0">
                <a:solidFill>
                  <a:schemeClr val="dk1"/>
                </a:solidFill>
                <a:latin typeface="Gotham" panose="02000504050000020004" pitchFamily="2" charset="0"/>
                <a:ea typeface="Arial"/>
                <a:cs typeface="Arial"/>
                <a:sym typeface="Arial"/>
              </a:rPr>
              <a:t> </a:t>
            </a:r>
            <a:r>
              <a:rPr lang="en-US" sz="1200" dirty="0">
                <a:solidFill>
                  <a:schemeClr val="dk1"/>
                </a:solidFill>
                <a:latin typeface="Gotham" panose="02000504050000020004" pitchFamily="2" charset="0"/>
              </a:rPr>
              <a:t>Monday 8</a:t>
            </a:r>
            <a:r>
              <a:rPr lang="en-US" sz="1200" baseline="30000" dirty="0">
                <a:solidFill>
                  <a:schemeClr val="dk1"/>
                </a:solidFill>
                <a:latin typeface="Gotham" panose="02000504050000020004" pitchFamily="2" charset="0"/>
                <a:ea typeface="Arial"/>
                <a:cs typeface="Arial"/>
                <a:sym typeface="Arial"/>
              </a:rPr>
              <a:t>th</a:t>
            </a:r>
            <a:r>
              <a:rPr lang="en-US" sz="1200" dirty="0">
                <a:solidFill>
                  <a:schemeClr val="dk1"/>
                </a:solidFill>
                <a:latin typeface="Gotham" panose="02000504050000020004" pitchFamily="2" charset="0"/>
                <a:ea typeface="Arial"/>
                <a:cs typeface="Arial"/>
                <a:sym typeface="Arial"/>
              </a:rPr>
              <a:t> </a:t>
            </a:r>
            <a:r>
              <a:rPr lang="en-US" sz="1200" dirty="0">
                <a:solidFill>
                  <a:schemeClr val="dk1"/>
                </a:solidFill>
                <a:latin typeface="Gotham" panose="02000504050000020004" pitchFamily="2" charset="0"/>
              </a:rPr>
              <a:t>September </a:t>
            </a:r>
            <a:r>
              <a:rPr lang="en-US" sz="1200" dirty="0">
                <a:solidFill>
                  <a:schemeClr val="dk1"/>
                </a:solidFill>
                <a:latin typeface="Gotham" panose="02000504050000020004" pitchFamily="2" charset="0"/>
                <a:ea typeface="Arial"/>
                <a:cs typeface="Arial"/>
                <a:sym typeface="Arial"/>
              </a:rPr>
              <a:t>2025 </a:t>
            </a:r>
            <a:r>
              <a:rPr lang="en-US" sz="1200" dirty="0">
                <a:solidFill>
                  <a:schemeClr val="dk1"/>
                </a:solidFill>
                <a:latin typeface="Gotham" panose="02000504050000020004" pitchFamily="2" charset="0"/>
              </a:rPr>
              <a:t>for all 3 DAKA levels.</a:t>
            </a:r>
            <a:endParaRPr lang="en-US" sz="1200" dirty="0">
              <a:solidFill>
                <a:schemeClr val="dk1"/>
              </a:solidFill>
              <a:latin typeface="Gotham" panose="02000504050000020004" pitchFamily="2" charset="0"/>
              <a:ea typeface="Calibri"/>
              <a:cs typeface="Calibri"/>
              <a:sym typeface="Calibri"/>
            </a:endParaRPr>
          </a:p>
          <a:p>
            <a:pPr lvl="0">
              <a:spcAft>
                <a:spcPts val="600"/>
              </a:spcAft>
            </a:pPr>
            <a:r>
              <a:rPr lang="en-US" sz="1200" dirty="0">
                <a:solidFill>
                  <a:schemeClr val="dk1"/>
                </a:solidFill>
                <a:latin typeface="Gotham" panose="02000504050000020004" pitchFamily="2" charset="0"/>
                <a:ea typeface="Arial"/>
                <a:cs typeface="Arial"/>
                <a:sym typeface="Arial"/>
              </a:rPr>
              <a:t> </a:t>
            </a:r>
            <a:endParaRPr lang="en-US" sz="1200" dirty="0">
              <a:solidFill>
                <a:schemeClr val="dk1"/>
              </a:solidFill>
              <a:latin typeface="Gotham" panose="02000504050000020004" pitchFamily="2" charset="0"/>
              <a:ea typeface="Calibri"/>
              <a:cs typeface="Calibri"/>
              <a:sym typeface="Calibri"/>
            </a:endParaRPr>
          </a:p>
          <a:p>
            <a:pPr lvl="0"/>
            <a:r>
              <a:rPr lang="en-US" sz="1400" dirty="0">
                <a:solidFill>
                  <a:srgbClr val="2E3068"/>
                </a:solidFill>
                <a:latin typeface="Gotham Ultra" pitchFamily="50" charset="0"/>
                <a:cs typeface="Calibri"/>
              </a:rPr>
              <a:t>Level 1 </a:t>
            </a:r>
            <a:r>
              <a:rPr lang="en-US" sz="1200" dirty="0">
                <a:solidFill>
                  <a:schemeClr val="dk1"/>
                </a:solidFill>
                <a:latin typeface="Gotham" panose="02000504050000020004" pitchFamily="2" charset="0"/>
              </a:rPr>
              <a:t>– Thursdays (Starting 11</a:t>
            </a:r>
            <a:r>
              <a:rPr lang="en-US" sz="1200" baseline="30000" dirty="0">
                <a:solidFill>
                  <a:schemeClr val="dk1"/>
                </a:solidFill>
                <a:latin typeface="Gotham" panose="02000504050000020004" pitchFamily="2" charset="0"/>
              </a:rPr>
              <a:t>th</a:t>
            </a:r>
            <a:r>
              <a:rPr lang="en-US" sz="1200" dirty="0">
                <a:solidFill>
                  <a:schemeClr val="dk1"/>
                </a:solidFill>
                <a:latin typeface="Gotham" panose="02000504050000020004" pitchFamily="2" charset="0"/>
              </a:rPr>
              <a:t> Sep) - Indoor Kartdrome</a:t>
            </a:r>
          </a:p>
          <a:p>
            <a:r>
              <a:rPr lang="en-US" sz="1400" dirty="0">
                <a:solidFill>
                  <a:srgbClr val="2E3068"/>
                </a:solidFill>
                <a:latin typeface="Gotham Ultra" pitchFamily="50" charset="0"/>
                <a:cs typeface="Calibri"/>
              </a:rPr>
              <a:t>Level 1 </a:t>
            </a:r>
            <a:r>
              <a:rPr lang="en-US" sz="1200" dirty="0">
                <a:solidFill>
                  <a:schemeClr val="dk1"/>
                </a:solidFill>
                <a:latin typeface="Gotham" panose="02000504050000020004" pitchFamily="2" charset="0"/>
              </a:rPr>
              <a:t>– Wednesdays (Starting 10</a:t>
            </a:r>
            <a:r>
              <a:rPr lang="en-US" sz="1200" baseline="30000" dirty="0">
                <a:solidFill>
                  <a:schemeClr val="dk1"/>
                </a:solidFill>
                <a:latin typeface="Gotham" panose="02000504050000020004" pitchFamily="2" charset="0"/>
              </a:rPr>
              <a:t>th</a:t>
            </a:r>
            <a:r>
              <a:rPr lang="en-US" sz="1200" dirty="0">
                <a:solidFill>
                  <a:schemeClr val="dk1"/>
                </a:solidFill>
                <a:latin typeface="Gotham" panose="02000504050000020004" pitchFamily="2" charset="0"/>
              </a:rPr>
              <a:t> Sep) - Indoor Kartdrome</a:t>
            </a:r>
          </a:p>
          <a:p>
            <a:pPr lvl="0"/>
            <a:r>
              <a:rPr lang="en-US" sz="1400" dirty="0">
                <a:solidFill>
                  <a:srgbClr val="2E3068"/>
                </a:solidFill>
                <a:latin typeface="Gotham Ultra" pitchFamily="50" charset="0"/>
                <a:cs typeface="Calibri"/>
                <a:sym typeface="Arial"/>
              </a:rPr>
              <a:t>Level 2 </a:t>
            </a:r>
            <a:r>
              <a:rPr lang="en-US" sz="1200" dirty="0">
                <a:solidFill>
                  <a:schemeClr val="dk1"/>
                </a:solidFill>
                <a:latin typeface="Gotham" panose="02000504050000020004" pitchFamily="2" charset="0"/>
                <a:ea typeface="Arial"/>
                <a:cs typeface="Arial"/>
                <a:sym typeface="Arial"/>
              </a:rPr>
              <a:t>– </a:t>
            </a:r>
            <a:r>
              <a:rPr lang="en-US" sz="1200" b="1" dirty="0">
                <a:solidFill>
                  <a:schemeClr val="dk1"/>
                </a:solidFill>
                <a:latin typeface="Gotham" panose="02000504050000020004" pitchFamily="2" charset="0"/>
              </a:rPr>
              <a:t>Tuesdays</a:t>
            </a:r>
            <a:r>
              <a:rPr lang="en-US" sz="1200" dirty="0">
                <a:solidFill>
                  <a:schemeClr val="dk1"/>
                </a:solidFill>
                <a:latin typeface="Gotham" panose="02000504050000020004" pitchFamily="2" charset="0"/>
              </a:rPr>
              <a:t> </a:t>
            </a:r>
            <a:r>
              <a:rPr lang="en-US" sz="1200" dirty="0">
                <a:solidFill>
                  <a:schemeClr val="dk1"/>
                </a:solidFill>
                <a:latin typeface="Gotham" panose="02000504050000020004" pitchFamily="2" charset="0"/>
                <a:ea typeface="Arial"/>
                <a:cs typeface="Arial"/>
                <a:sym typeface="Arial"/>
              </a:rPr>
              <a:t>(</a:t>
            </a:r>
            <a:r>
              <a:rPr lang="en-US" sz="1200" dirty="0">
                <a:solidFill>
                  <a:schemeClr val="dk1"/>
                </a:solidFill>
                <a:latin typeface="Gotham" panose="02000504050000020004" pitchFamily="2" charset="0"/>
              </a:rPr>
              <a:t>Starting 9th</a:t>
            </a:r>
            <a:r>
              <a:rPr lang="en-US" sz="1200" baseline="30000" dirty="0">
                <a:solidFill>
                  <a:schemeClr val="dk1"/>
                </a:solidFill>
                <a:latin typeface="Gotham" panose="02000504050000020004" pitchFamily="2" charset="0"/>
              </a:rPr>
              <a:t>th</a:t>
            </a:r>
            <a:r>
              <a:rPr lang="en-US" sz="1200" dirty="0">
                <a:solidFill>
                  <a:schemeClr val="dk1"/>
                </a:solidFill>
                <a:latin typeface="Gotham" panose="02000504050000020004" pitchFamily="2" charset="0"/>
              </a:rPr>
              <a:t> Sep)</a:t>
            </a:r>
            <a:r>
              <a:rPr lang="en-US" sz="1200" dirty="0">
                <a:solidFill>
                  <a:schemeClr val="dk1"/>
                </a:solidFill>
                <a:latin typeface="Gotham" panose="02000504050000020004" pitchFamily="2" charset="0"/>
                <a:ea typeface="Arial"/>
                <a:cs typeface="Arial"/>
                <a:sym typeface="Arial"/>
              </a:rPr>
              <a:t>– Outdoor Kartdrome</a:t>
            </a:r>
            <a:br>
              <a:rPr lang="en-US" sz="1200" dirty="0">
                <a:solidFill>
                  <a:schemeClr val="dk1"/>
                </a:solidFill>
                <a:latin typeface="Gotham" panose="02000504050000020004" pitchFamily="2" charset="0"/>
                <a:ea typeface="Arial"/>
                <a:cs typeface="Arial"/>
                <a:sym typeface="Arial"/>
              </a:rPr>
            </a:br>
            <a:r>
              <a:rPr lang="en-US" sz="1400" dirty="0">
                <a:solidFill>
                  <a:srgbClr val="2E3068"/>
                </a:solidFill>
                <a:latin typeface="Gotham Ultra" pitchFamily="50" charset="0"/>
                <a:cs typeface="Calibri"/>
                <a:sym typeface="Arial"/>
              </a:rPr>
              <a:t>Level 3 </a:t>
            </a:r>
            <a:r>
              <a:rPr lang="en-US" sz="1200" b="1" dirty="0">
                <a:solidFill>
                  <a:schemeClr val="dk1"/>
                </a:solidFill>
                <a:latin typeface="Gotham" panose="02000504050000020004" pitchFamily="2" charset="0"/>
                <a:ea typeface="Arial"/>
                <a:cs typeface="Arial"/>
                <a:sym typeface="Arial"/>
              </a:rPr>
              <a:t>– </a:t>
            </a:r>
            <a:r>
              <a:rPr lang="en-US" sz="1200" b="1" dirty="0">
                <a:solidFill>
                  <a:schemeClr val="dk1"/>
                </a:solidFill>
                <a:latin typeface="Gotham" panose="02000504050000020004" pitchFamily="2" charset="0"/>
              </a:rPr>
              <a:t>Mondays</a:t>
            </a:r>
            <a:r>
              <a:rPr lang="en-US" sz="1200" b="1" dirty="0">
                <a:solidFill>
                  <a:schemeClr val="dk1"/>
                </a:solidFill>
                <a:latin typeface="Gotham" panose="02000504050000020004" pitchFamily="2" charset="0"/>
                <a:ea typeface="Arial"/>
                <a:cs typeface="Arial"/>
                <a:sym typeface="Arial"/>
              </a:rPr>
              <a:t> </a:t>
            </a:r>
            <a:r>
              <a:rPr lang="en-US" sz="1200" dirty="0">
                <a:solidFill>
                  <a:schemeClr val="dk1"/>
                </a:solidFill>
                <a:latin typeface="Gotham" panose="02000504050000020004" pitchFamily="2" charset="0"/>
                <a:ea typeface="Arial"/>
                <a:cs typeface="Arial"/>
                <a:sym typeface="Arial"/>
              </a:rPr>
              <a:t>(</a:t>
            </a:r>
            <a:r>
              <a:rPr lang="en-US" sz="1200" dirty="0">
                <a:solidFill>
                  <a:schemeClr val="dk1"/>
                </a:solidFill>
                <a:latin typeface="Gotham" panose="02000504050000020004" pitchFamily="2" charset="0"/>
              </a:rPr>
              <a:t>Starting 8</a:t>
            </a:r>
            <a:r>
              <a:rPr lang="en-US" sz="1200" baseline="30000" dirty="0">
                <a:solidFill>
                  <a:schemeClr val="dk1"/>
                </a:solidFill>
                <a:latin typeface="Gotham" panose="02000504050000020004" pitchFamily="2" charset="0"/>
              </a:rPr>
              <a:t>th</a:t>
            </a:r>
            <a:r>
              <a:rPr lang="en-US" sz="1200" dirty="0">
                <a:solidFill>
                  <a:schemeClr val="dk1"/>
                </a:solidFill>
                <a:latin typeface="Gotham" panose="02000504050000020004" pitchFamily="2" charset="0"/>
              </a:rPr>
              <a:t> Sep</a:t>
            </a:r>
            <a:r>
              <a:rPr lang="en-US" sz="1200" dirty="0">
                <a:solidFill>
                  <a:schemeClr val="dk1"/>
                </a:solidFill>
                <a:latin typeface="Gotham" panose="02000504050000020004" pitchFamily="2" charset="0"/>
                <a:ea typeface="Arial"/>
                <a:cs typeface="Arial"/>
                <a:sym typeface="Arial"/>
              </a:rPr>
              <a:t>) – Outdoor Kartdrome</a:t>
            </a:r>
          </a:p>
          <a:p>
            <a:pPr lvl="0">
              <a:spcAft>
                <a:spcPts val="600"/>
              </a:spcAft>
            </a:pPr>
            <a:endParaRPr lang="en-US" sz="1200" dirty="0">
              <a:solidFill>
                <a:schemeClr val="dk1"/>
              </a:solidFill>
              <a:latin typeface="Gotham" panose="02000504050000020004" pitchFamily="2" charset="0"/>
              <a:ea typeface="Calibri"/>
              <a:cs typeface="Calibri"/>
              <a:sym typeface="Calibri"/>
            </a:endParaRPr>
          </a:p>
          <a:p>
            <a:pPr lvl="0">
              <a:spcAft>
                <a:spcPts val="600"/>
              </a:spcAft>
            </a:pPr>
            <a:r>
              <a:rPr lang="en-US" sz="1400" dirty="0">
                <a:solidFill>
                  <a:srgbClr val="2E3068"/>
                </a:solidFill>
                <a:latin typeface="Gotham Ultra" pitchFamily="50" charset="0"/>
                <a:cs typeface="Calibri"/>
              </a:rPr>
              <a:t>Level 1 </a:t>
            </a:r>
            <a:r>
              <a:rPr lang="en-US" sz="1200" dirty="0">
                <a:solidFill>
                  <a:schemeClr val="dk1"/>
                </a:solidFill>
                <a:latin typeface="Gotham" panose="02000504050000020004" pitchFamily="2" charset="0"/>
                <a:ea typeface="Arial"/>
                <a:cs typeface="Arial"/>
                <a:sym typeface="Arial"/>
              </a:rPr>
              <a:t>is open to beginners and experienced drivers above the age of 7 years (on or before 10th September</a:t>
            </a:r>
            <a:r>
              <a:rPr lang="en-US" sz="1200" dirty="0">
                <a:solidFill>
                  <a:schemeClr val="dk1"/>
                </a:solidFill>
                <a:latin typeface="Gotham" panose="02000504050000020004" pitchFamily="2" charset="0"/>
              </a:rPr>
              <a:t> </a:t>
            </a:r>
            <a:r>
              <a:rPr lang="en-US" sz="1200" dirty="0">
                <a:solidFill>
                  <a:schemeClr val="dk1"/>
                </a:solidFill>
                <a:latin typeface="Gotham" panose="02000504050000020004" pitchFamily="2" charset="0"/>
                <a:ea typeface="Arial"/>
                <a:cs typeface="Arial"/>
                <a:sym typeface="Arial"/>
              </a:rPr>
              <a:t>2025)</a:t>
            </a:r>
          </a:p>
          <a:p>
            <a:pPr lvl="0">
              <a:spcAft>
                <a:spcPts val="600"/>
              </a:spcAft>
            </a:pPr>
            <a:endParaRPr lang="en-US" sz="1200" dirty="0">
              <a:solidFill>
                <a:schemeClr val="dk1"/>
              </a:solidFill>
              <a:latin typeface="Gotham" panose="02000504050000020004" pitchFamily="2" charset="0"/>
              <a:ea typeface="Calibri"/>
              <a:cs typeface="Calibri"/>
              <a:sym typeface="Calibri"/>
            </a:endParaRPr>
          </a:p>
          <a:p>
            <a:pPr lvl="0">
              <a:spcAft>
                <a:spcPts val="600"/>
              </a:spcAft>
            </a:pPr>
            <a:r>
              <a:rPr lang="en-US" sz="1400" dirty="0">
                <a:solidFill>
                  <a:srgbClr val="2E3068"/>
                </a:solidFill>
                <a:latin typeface="Gotham Ultra" pitchFamily="50" charset="0"/>
                <a:cs typeface="Calibri"/>
                <a:sym typeface="Arial"/>
              </a:rPr>
              <a:t>Level 2 </a:t>
            </a:r>
            <a:r>
              <a:rPr lang="en-US" sz="1200" dirty="0">
                <a:solidFill>
                  <a:schemeClr val="dk1"/>
                </a:solidFill>
                <a:latin typeface="Gotham" panose="02000504050000020004" pitchFamily="2" charset="0"/>
                <a:ea typeface="Arial"/>
                <a:cs typeface="Arial"/>
                <a:sym typeface="Arial"/>
              </a:rPr>
              <a:t>is open to racers with more experience:</a:t>
            </a:r>
          </a:p>
          <a:p>
            <a:pPr marL="285750" lvl="0" indent="-285750">
              <a:spcAft>
                <a:spcPts val="600"/>
              </a:spcAft>
              <a:buFont typeface="Arial" panose="020B0604020202020204" pitchFamily="34" charset="0"/>
              <a:buChar char="•"/>
            </a:pPr>
            <a:r>
              <a:rPr lang="en-US" sz="1200" dirty="0">
                <a:solidFill>
                  <a:schemeClr val="dk1"/>
                </a:solidFill>
                <a:latin typeface="Gotham" panose="02000504050000020004" pitchFamily="2" charset="0"/>
                <a:cs typeface="Arial"/>
                <a:sym typeface="Arial"/>
              </a:rPr>
              <a:t>G</a:t>
            </a:r>
            <a:r>
              <a:rPr lang="en-US" sz="1200" dirty="0">
                <a:solidFill>
                  <a:schemeClr val="dk1"/>
                </a:solidFill>
                <a:latin typeface="Gotham" panose="02000504050000020004" pitchFamily="2" charset="0"/>
              </a:rPr>
              <a:t>raduates of DAKA Level 1.</a:t>
            </a:r>
          </a:p>
          <a:p>
            <a:pPr marL="285750" lvl="0" indent="-285750">
              <a:spcAft>
                <a:spcPts val="600"/>
              </a:spcAft>
              <a:buFont typeface="Arial" panose="020B0604020202020204" pitchFamily="34" charset="0"/>
              <a:buChar char="•"/>
            </a:pPr>
            <a:r>
              <a:rPr lang="en-US" sz="1200" dirty="0">
                <a:solidFill>
                  <a:schemeClr val="dk1"/>
                </a:solidFill>
                <a:latin typeface="Gotham" panose="02000504050000020004" pitchFamily="2" charset="0"/>
              </a:rPr>
              <a:t>Fast-track is only allowed with </a:t>
            </a:r>
            <a:r>
              <a:rPr lang="en-US" sz="1200" b="1" dirty="0">
                <a:solidFill>
                  <a:schemeClr val="dk1"/>
                </a:solidFill>
                <a:latin typeface="Gotham" panose="02000504050000020004" pitchFamily="2" charset="0"/>
              </a:rPr>
              <a:t>approval of DAKA Coordinator</a:t>
            </a:r>
            <a:r>
              <a:rPr lang="en-US" sz="1200" dirty="0">
                <a:solidFill>
                  <a:schemeClr val="dk1"/>
                </a:solidFill>
                <a:latin typeface="Gotham" panose="02000504050000020004" pitchFamily="2" charset="0"/>
              </a:rPr>
              <a:t>.</a:t>
            </a:r>
          </a:p>
          <a:p>
            <a:pPr marL="285750" lvl="0" indent="-285750">
              <a:spcAft>
                <a:spcPts val="600"/>
              </a:spcAft>
              <a:buFont typeface="Arial" panose="020B0604020202020204" pitchFamily="34" charset="0"/>
              <a:buChar char="•"/>
            </a:pPr>
            <a:r>
              <a:rPr lang="en-US" sz="1200" dirty="0">
                <a:solidFill>
                  <a:schemeClr val="dk1"/>
                </a:solidFill>
                <a:latin typeface="Gotham" panose="02000504050000020004" pitchFamily="2" charset="0"/>
                <a:ea typeface="Arial"/>
                <a:cs typeface="Arial"/>
                <a:sym typeface="Arial"/>
              </a:rPr>
              <a:t>Children who have visited the Indoor Kartdrome 1</a:t>
            </a:r>
            <a:r>
              <a:rPr lang="en-US" sz="1200" dirty="0">
                <a:solidFill>
                  <a:schemeClr val="dk1"/>
                </a:solidFill>
                <a:latin typeface="Gotham" panose="02000504050000020004" pitchFamily="2" charset="0"/>
              </a:rPr>
              <a:t>5 times or more and accum</a:t>
            </a:r>
            <a:r>
              <a:rPr lang="en-US" sz="1200" dirty="0">
                <a:solidFill>
                  <a:schemeClr val="dk1"/>
                </a:solidFill>
                <a:latin typeface="Gotham" panose="02000504050000020004" pitchFamily="2" charset="0"/>
                <a:ea typeface="Arial"/>
                <a:cs typeface="Arial"/>
                <a:sym typeface="Arial"/>
              </a:rPr>
              <a:t>ulated more than 150 laps with lap times under 33 seconds </a:t>
            </a:r>
            <a:r>
              <a:rPr lang="en-US" sz="1200" b="1" dirty="0">
                <a:solidFill>
                  <a:schemeClr val="dk1"/>
                </a:solidFill>
                <a:latin typeface="Gotham" panose="02000504050000020004" pitchFamily="2" charset="0"/>
                <a:ea typeface="Arial"/>
                <a:cs typeface="Arial"/>
                <a:sym typeface="Arial"/>
              </a:rPr>
              <a:t>may</a:t>
            </a:r>
            <a:r>
              <a:rPr lang="en-US" sz="1200" dirty="0">
                <a:solidFill>
                  <a:schemeClr val="dk1"/>
                </a:solidFill>
                <a:latin typeface="Gotham" panose="02000504050000020004" pitchFamily="2" charset="0"/>
                <a:ea typeface="Arial"/>
                <a:cs typeface="Arial"/>
                <a:sym typeface="Arial"/>
              </a:rPr>
              <a:t> be considered.</a:t>
            </a:r>
          </a:p>
          <a:p>
            <a:pPr marL="285750" lvl="0" indent="-285750">
              <a:spcAft>
                <a:spcPts val="600"/>
              </a:spcAft>
              <a:buFont typeface="Arial" panose="020B0604020202020204" pitchFamily="34" charset="0"/>
              <a:buChar char="•"/>
            </a:pPr>
            <a:r>
              <a:rPr lang="en-US" sz="1200" dirty="0">
                <a:solidFill>
                  <a:schemeClr val="dk1"/>
                </a:solidFill>
                <a:latin typeface="Gotham" panose="02000504050000020004" pitchFamily="2" charset="0"/>
                <a:ea typeface="Arial"/>
                <a:cs typeface="Arial"/>
                <a:sym typeface="Arial"/>
              </a:rPr>
              <a:t>Members of the </a:t>
            </a:r>
            <a:r>
              <a:rPr lang="en-US" sz="1200" dirty="0" err="1">
                <a:solidFill>
                  <a:schemeClr val="dk1"/>
                </a:solidFill>
                <a:latin typeface="Gotham" panose="02000504050000020004" pitchFamily="2" charset="0"/>
                <a:ea typeface="Arial"/>
                <a:cs typeface="Arial"/>
                <a:sym typeface="Arial"/>
              </a:rPr>
              <a:t>Sodi</a:t>
            </a:r>
            <a:r>
              <a:rPr lang="en-US" sz="1200" dirty="0">
                <a:solidFill>
                  <a:schemeClr val="dk1"/>
                </a:solidFill>
                <a:latin typeface="Gotham" panose="02000504050000020004" pitchFamily="2" charset="0"/>
                <a:ea typeface="Arial"/>
                <a:cs typeface="Arial"/>
                <a:sym typeface="Arial"/>
              </a:rPr>
              <a:t> World Series championship.</a:t>
            </a:r>
            <a:endParaRPr lang="en-US" sz="1200" dirty="0">
              <a:solidFill>
                <a:schemeClr val="dk1"/>
              </a:solidFill>
              <a:latin typeface="Gotham" panose="02000504050000020004" pitchFamily="2" charset="0"/>
              <a:ea typeface="Calibri"/>
              <a:cs typeface="Calibri"/>
              <a:sym typeface="Calibri"/>
            </a:endParaRPr>
          </a:p>
          <a:p>
            <a:pPr marL="285750" lvl="0" indent="-285750">
              <a:spcAft>
                <a:spcPts val="600"/>
              </a:spcAft>
              <a:buFont typeface="Arial" panose="020B0604020202020204" pitchFamily="34" charset="0"/>
              <a:buChar char="•"/>
            </a:pPr>
            <a:r>
              <a:rPr lang="en-US" sz="1200" dirty="0">
                <a:solidFill>
                  <a:schemeClr val="dk1"/>
                </a:solidFill>
                <a:latin typeface="Gotham" panose="02000504050000020004" pitchFamily="2" charset="0"/>
                <a:ea typeface="Arial"/>
                <a:cs typeface="Arial"/>
                <a:sym typeface="Arial"/>
              </a:rPr>
              <a:t>Children who are 15 years or older are recommended to start with level two.</a:t>
            </a:r>
          </a:p>
          <a:p>
            <a:pPr marL="285750" lvl="0" indent="-285750">
              <a:spcAft>
                <a:spcPts val="600"/>
              </a:spcAft>
              <a:buFont typeface="Arial" panose="020B0604020202020204" pitchFamily="34" charset="0"/>
              <a:buChar char="•"/>
            </a:pPr>
            <a:endParaRPr lang="en-US" sz="1200" dirty="0">
              <a:solidFill>
                <a:schemeClr val="dk1"/>
              </a:solidFill>
              <a:latin typeface="Gotham" panose="02000504050000020004" pitchFamily="2" charset="0"/>
              <a:ea typeface="Arial"/>
              <a:cs typeface="Arial"/>
              <a:sym typeface="Arial"/>
            </a:endParaRPr>
          </a:p>
          <a:p>
            <a:pPr lvl="0">
              <a:spcAft>
                <a:spcPts val="600"/>
              </a:spcAft>
            </a:pPr>
            <a:r>
              <a:rPr lang="en-US" sz="1400" dirty="0">
                <a:solidFill>
                  <a:srgbClr val="2E3068"/>
                </a:solidFill>
                <a:latin typeface="Gotham Ultra" pitchFamily="50" charset="0"/>
                <a:cs typeface="Calibri"/>
                <a:sym typeface="Arial"/>
              </a:rPr>
              <a:t>Level 3 </a:t>
            </a:r>
            <a:r>
              <a:rPr lang="en-US" sz="1200" dirty="0">
                <a:solidFill>
                  <a:schemeClr val="dk1"/>
                </a:solidFill>
                <a:latin typeface="Gotham" panose="02000504050000020004" pitchFamily="2" charset="0"/>
                <a:ea typeface="Arial"/>
                <a:cs typeface="Arial"/>
                <a:sym typeface="Arial"/>
              </a:rPr>
              <a:t>is open to graduates of Level Two. </a:t>
            </a:r>
          </a:p>
          <a:p>
            <a:pPr marL="285750" lvl="0" indent="-285750">
              <a:spcAft>
                <a:spcPts val="600"/>
              </a:spcAft>
              <a:buFont typeface="Arial" panose="020B0604020202020204" pitchFamily="34" charset="0"/>
              <a:buChar char="•"/>
            </a:pPr>
            <a:r>
              <a:rPr lang="en-US" sz="1200" dirty="0">
                <a:solidFill>
                  <a:schemeClr val="dk1"/>
                </a:solidFill>
                <a:latin typeface="Gotham" panose="02000504050000020004" pitchFamily="2" charset="0"/>
                <a:ea typeface="Arial"/>
                <a:cs typeface="Arial"/>
                <a:sym typeface="Arial"/>
              </a:rPr>
              <a:t>This is where all the skills students have acquired through levels one and two get put to the test through a mix of lessons and SWS race nights. </a:t>
            </a:r>
          </a:p>
          <a:p>
            <a:pPr marL="285750" lvl="0" indent="-285750">
              <a:spcAft>
                <a:spcPts val="600"/>
              </a:spcAft>
              <a:buFont typeface="Arial" panose="020B0604020202020204" pitchFamily="34" charset="0"/>
              <a:buChar char="•"/>
            </a:pPr>
            <a:r>
              <a:rPr lang="en-US" sz="1200" dirty="0">
                <a:solidFill>
                  <a:schemeClr val="dk1"/>
                </a:solidFill>
                <a:latin typeface="Gotham" panose="02000504050000020004" pitchFamily="2" charset="0"/>
                <a:ea typeface="Arial"/>
                <a:cs typeface="Arial"/>
                <a:sym typeface="Arial"/>
              </a:rPr>
              <a:t>They will also be given the opportunity to delve deeper into kart maintenance and have hands-on experience working with two-stroke race karts. </a:t>
            </a:r>
          </a:p>
          <a:p>
            <a:pPr marL="285750" lvl="0" indent="-285750">
              <a:spcAft>
                <a:spcPts val="600"/>
              </a:spcAft>
              <a:buFont typeface="Arial" panose="020B0604020202020204" pitchFamily="34" charset="0"/>
              <a:buChar char="•"/>
            </a:pPr>
            <a:r>
              <a:rPr lang="en-US" sz="1200" dirty="0">
                <a:solidFill>
                  <a:schemeClr val="dk1"/>
                </a:solidFill>
                <a:latin typeface="Gotham" panose="02000504050000020004" pitchFamily="2" charset="0"/>
                <a:ea typeface="Arial"/>
                <a:cs typeface="Arial"/>
                <a:sym typeface="Arial"/>
              </a:rPr>
              <a:t>Students will also be equipped with the necessary knowledge to pass the race license assessment. </a:t>
            </a:r>
            <a:br>
              <a:rPr lang="en-US" sz="1200" dirty="0">
                <a:solidFill>
                  <a:schemeClr val="dk1"/>
                </a:solidFill>
                <a:latin typeface="Gotham" panose="02000504050000020004" pitchFamily="2" charset="0"/>
                <a:ea typeface="Arial"/>
                <a:cs typeface="Arial"/>
                <a:sym typeface="Arial"/>
              </a:rPr>
            </a:br>
            <a:br>
              <a:rPr lang="en-US" sz="1200" b="1" dirty="0">
                <a:solidFill>
                  <a:schemeClr val="dk1"/>
                </a:solidFill>
                <a:latin typeface="Gotham" panose="02000504050000020004" pitchFamily="2" charset="0"/>
                <a:ea typeface="Arial"/>
                <a:cs typeface="Arial"/>
                <a:sym typeface="Arial"/>
              </a:rPr>
            </a:br>
            <a:endParaRPr lang="en-US" sz="1200" dirty="0">
              <a:latin typeface="Gotham" panose="02000504050000020004" pitchFamily="2" charset="0"/>
            </a:endParaRPr>
          </a:p>
        </p:txBody>
      </p:sp>
      <p:sp>
        <p:nvSpPr>
          <p:cNvPr id="2" name="Footer Placeholder 1">
            <a:extLst>
              <a:ext uri="{FF2B5EF4-FFF2-40B4-BE49-F238E27FC236}">
                <a16:creationId xmlns:a16="http://schemas.microsoft.com/office/drawing/2014/main" id="{03F8E0A4-E9BF-473C-A52E-0732970BFA60}"/>
              </a:ext>
            </a:extLst>
          </p:cNvPr>
          <p:cNvSpPr>
            <a:spLocks noGrp="1"/>
          </p:cNvSpPr>
          <p:nvPr>
            <p:ph type="ftr" sz="quarter" idx="11"/>
          </p:nvPr>
        </p:nvSpPr>
        <p:spPr/>
        <p:txBody>
          <a:bodyPr/>
          <a:lstStyle/>
          <a:p>
            <a:r>
              <a:rPr lang="en-US" sz="1000" dirty="0"/>
              <a:t>www.dubaiautodrome.ae</a:t>
            </a:r>
          </a:p>
        </p:txBody>
      </p:sp>
      <p:sp>
        <p:nvSpPr>
          <p:cNvPr id="3" name="Slide Number Placeholder 2">
            <a:extLst>
              <a:ext uri="{FF2B5EF4-FFF2-40B4-BE49-F238E27FC236}">
                <a16:creationId xmlns:a16="http://schemas.microsoft.com/office/drawing/2014/main" id="{55F6A8D6-0F5B-42F5-8DA1-30933BEBF942}"/>
              </a:ext>
            </a:extLst>
          </p:cNvPr>
          <p:cNvSpPr>
            <a:spLocks noGrp="1"/>
          </p:cNvSpPr>
          <p:nvPr>
            <p:ph type="sldNum" sz="quarter" idx="12"/>
          </p:nvPr>
        </p:nvSpPr>
        <p:spPr/>
        <p:txBody>
          <a:bodyPr/>
          <a:lstStyle/>
          <a:p>
            <a:fld id="{07511B0A-EE5D-4AB2-BD0F-2CC51BC95B13}" type="slidenum">
              <a:rPr lang="en-US" smtClean="0"/>
              <a:t>3</a:t>
            </a:fld>
            <a:endParaRPr lang="en-US"/>
          </a:p>
        </p:txBody>
      </p:sp>
      <p:pic>
        <p:nvPicPr>
          <p:cNvPr id="6" name="Picture 5" descr="Logo&#10;&#10;Description automatically generated with low confidence">
            <a:extLst>
              <a:ext uri="{FF2B5EF4-FFF2-40B4-BE49-F238E27FC236}">
                <a16:creationId xmlns:a16="http://schemas.microsoft.com/office/drawing/2014/main" id="{77D25EC7-06B9-277B-81E4-332267A0D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269" y="768096"/>
            <a:ext cx="1150262" cy="479276"/>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E496BA0A-E230-4A9B-6E53-E37D290BA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465" y="9068945"/>
            <a:ext cx="2388164" cy="597041"/>
          </a:xfrm>
          <a:prstGeom prst="rect">
            <a:avLst/>
          </a:prstGeom>
        </p:spPr>
      </p:pic>
    </p:spTree>
    <p:extLst>
      <p:ext uri="{BB962C8B-B14F-4D97-AF65-F5344CB8AC3E}">
        <p14:creationId xmlns:p14="http://schemas.microsoft.com/office/powerpoint/2010/main" val="3990884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96;p14">
            <a:extLst>
              <a:ext uri="{FF2B5EF4-FFF2-40B4-BE49-F238E27FC236}">
                <a16:creationId xmlns:a16="http://schemas.microsoft.com/office/drawing/2014/main" id="{F512C04D-FFBB-41B1-B2A6-F278A3AA9C67}"/>
              </a:ext>
            </a:extLst>
          </p:cNvPr>
          <p:cNvSpPr/>
          <p:nvPr/>
        </p:nvSpPr>
        <p:spPr>
          <a:xfrm>
            <a:off x="1096279" y="5558560"/>
            <a:ext cx="5471188" cy="2706499"/>
          </a:xfrm>
          <a:prstGeom prst="rect">
            <a:avLst/>
          </a:prstGeom>
          <a:noFill/>
          <a:ln>
            <a:noFill/>
          </a:ln>
        </p:spPr>
        <p:txBody>
          <a:bodyPr spcFirstLastPara="1" wrap="square" lIns="91425" tIns="45700" rIns="91425" bIns="45700" anchor="t" anchorCtr="0">
            <a:noAutofit/>
          </a:bodyPr>
          <a:lstStyle/>
          <a:p>
            <a:pPr marR="0">
              <a:spcBef>
                <a:spcPts val="0"/>
              </a:spcBef>
              <a:spcAft>
                <a:spcPts val="0"/>
              </a:spcAft>
              <a:buClr>
                <a:schemeClr val="dk1"/>
              </a:buClr>
              <a:buSzPts val="1200"/>
            </a:pPr>
            <a:r>
              <a:rPr lang="en-US" sz="1400" dirty="0">
                <a:solidFill>
                  <a:schemeClr val="dk1"/>
                </a:solidFill>
                <a:latin typeface="Gotham" panose="02000504050000020004" pitchFamily="2" charset="0"/>
                <a:cs typeface="Arial"/>
                <a:sym typeface="Arial"/>
              </a:rPr>
              <a:t>DAKA classes are structured as follows:</a:t>
            </a:r>
            <a:br>
              <a:rPr lang="en-US" sz="1400" dirty="0">
                <a:solidFill>
                  <a:schemeClr val="dk1"/>
                </a:solidFill>
                <a:latin typeface="Gotham" panose="02000504050000020004" pitchFamily="2" charset="0"/>
                <a:cs typeface="Arial"/>
                <a:sym typeface="Arial"/>
              </a:rPr>
            </a:br>
            <a:br>
              <a:rPr lang="en-US" sz="1400" dirty="0">
                <a:solidFill>
                  <a:schemeClr val="dk1"/>
                </a:solidFill>
                <a:latin typeface="Gotham" panose="02000504050000020004" pitchFamily="2" charset="0"/>
                <a:cs typeface="Arial"/>
                <a:sym typeface="Arial"/>
              </a:rPr>
            </a:br>
            <a:br>
              <a:rPr lang="en-US" sz="1400" dirty="0">
                <a:solidFill>
                  <a:schemeClr val="dk1"/>
                </a:solidFill>
                <a:latin typeface="Gotham" panose="02000504050000020004" pitchFamily="2" charset="0"/>
                <a:cs typeface="Arial"/>
                <a:sym typeface="Arial"/>
              </a:rPr>
            </a:br>
            <a:r>
              <a:rPr lang="en-US" sz="1400" dirty="0">
                <a:solidFill>
                  <a:schemeClr val="dk1"/>
                </a:solidFill>
                <a:latin typeface="Gotham" panose="02000504050000020004" pitchFamily="2" charset="0"/>
                <a:cs typeface="Arial"/>
                <a:sym typeface="Arial"/>
              </a:rPr>
              <a:t>		Up to 3 x 15-minute karting sessions</a:t>
            </a:r>
            <a:br>
              <a:rPr lang="en-US" sz="1400" dirty="0">
                <a:solidFill>
                  <a:schemeClr val="dk1"/>
                </a:solidFill>
                <a:latin typeface="Gotham" panose="02000504050000020004" pitchFamily="2" charset="0"/>
                <a:cs typeface="Arial"/>
                <a:sym typeface="Arial"/>
              </a:rPr>
            </a:br>
            <a:endParaRPr sz="1400" dirty="0">
              <a:solidFill>
                <a:schemeClr val="dk1"/>
              </a:solidFill>
              <a:latin typeface="Gotham" panose="02000504050000020004" pitchFamily="2" charset="0"/>
              <a:cs typeface="Arial"/>
              <a:sym typeface="Arial"/>
            </a:endParaRPr>
          </a:p>
          <a:p>
            <a:pPr marR="0">
              <a:spcBef>
                <a:spcPts val="0"/>
              </a:spcBef>
              <a:spcAft>
                <a:spcPts val="0"/>
              </a:spcAft>
              <a:buClr>
                <a:schemeClr val="dk1"/>
              </a:buClr>
              <a:buSzPts val="1200"/>
            </a:pPr>
            <a:br>
              <a:rPr lang="en-US" sz="1400" dirty="0">
                <a:solidFill>
                  <a:schemeClr val="dk1"/>
                </a:solidFill>
                <a:latin typeface="Gotham" panose="02000504050000020004" pitchFamily="2" charset="0"/>
                <a:cs typeface="Arial"/>
                <a:sym typeface="Arial"/>
              </a:rPr>
            </a:br>
            <a:r>
              <a:rPr lang="en-US" sz="1400" dirty="0">
                <a:solidFill>
                  <a:schemeClr val="dk1"/>
                </a:solidFill>
                <a:latin typeface="Gotham" panose="02000504050000020004" pitchFamily="2" charset="0"/>
                <a:cs typeface="Arial"/>
                <a:sym typeface="Arial"/>
              </a:rPr>
              <a:t>                 30-minute practical in the workshop</a:t>
            </a:r>
          </a:p>
          <a:p>
            <a:pPr marR="0">
              <a:spcBef>
                <a:spcPts val="0"/>
              </a:spcBef>
              <a:spcAft>
                <a:spcPts val="0"/>
              </a:spcAft>
              <a:buClr>
                <a:schemeClr val="dk1"/>
              </a:buClr>
              <a:buSzPts val="1200"/>
            </a:pPr>
            <a:endParaRPr lang="en-US" sz="1400" dirty="0">
              <a:solidFill>
                <a:schemeClr val="dk1"/>
              </a:solidFill>
              <a:latin typeface="Gotham" panose="02000504050000020004" pitchFamily="2" charset="0"/>
              <a:cs typeface="Arial"/>
              <a:sym typeface="Arial"/>
            </a:endParaRPr>
          </a:p>
          <a:p>
            <a:pPr marL="0" marR="0">
              <a:spcBef>
                <a:spcPts val="0"/>
              </a:spcBef>
              <a:spcAft>
                <a:spcPts val="0"/>
              </a:spcAft>
            </a:pPr>
            <a:r>
              <a:rPr lang="en-US" sz="1400" dirty="0">
                <a:solidFill>
                  <a:schemeClr val="dk1"/>
                </a:solidFill>
                <a:latin typeface="Gotham" panose="02000504050000020004" pitchFamily="2" charset="0"/>
                <a:cs typeface="Arial"/>
              </a:rPr>
              <a:t>		Level 3:</a:t>
            </a:r>
            <a:br>
              <a:rPr lang="en-US" sz="1400" dirty="0">
                <a:solidFill>
                  <a:schemeClr val="dk1"/>
                </a:solidFill>
                <a:latin typeface="Gotham" panose="02000504050000020004" pitchFamily="2" charset="0"/>
                <a:cs typeface="Arial"/>
              </a:rPr>
            </a:br>
            <a:r>
              <a:rPr lang="en-US" sz="1400" dirty="0">
                <a:solidFill>
                  <a:schemeClr val="dk1"/>
                </a:solidFill>
                <a:latin typeface="Gotham" panose="02000504050000020004" pitchFamily="2" charset="0"/>
                <a:cs typeface="Arial"/>
              </a:rPr>
              <a:t>		Race nights – Rookie Junior/Senior races</a:t>
            </a:r>
            <a:br>
              <a:rPr lang="en-US" sz="1400" dirty="0">
                <a:solidFill>
                  <a:schemeClr val="dk1"/>
                </a:solidFill>
                <a:latin typeface="Gotham" panose="02000504050000020004" pitchFamily="2" charset="0"/>
                <a:cs typeface="Arial"/>
              </a:rPr>
            </a:br>
            <a:r>
              <a:rPr lang="en-US" sz="1400" dirty="0">
                <a:solidFill>
                  <a:schemeClr val="dk1"/>
                </a:solidFill>
                <a:latin typeface="Gotham" panose="02000504050000020004" pitchFamily="2" charset="0"/>
                <a:cs typeface="Arial"/>
              </a:rPr>
              <a:t>		Lesson nights – Open practice 45-60 minutes </a:t>
            </a:r>
            <a:br>
              <a:rPr lang="en-US" sz="1400" dirty="0">
                <a:solidFill>
                  <a:schemeClr val="dk1"/>
                </a:solidFill>
                <a:latin typeface="Gotham" panose="02000504050000020004" pitchFamily="2" charset="0"/>
                <a:cs typeface="Arial"/>
              </a:rPr>
            </a:br>
            <a:r>
              <a:rPr lang="en-US" sz="1400" dirty="0">
                <a:solidFill>
                  <a:schemeClr val="dk1"/>
                </a:solidFill>
                <a:latin typeface="Gotham" panose="02000504050000020004" pitchFamily="2" charset="0"/>
                <a:cs typeface="Arial"/>
              </a:rPr>
              <a:t>                	+ 30 minutes of practical.</a:t>
            </a:r>
            <a:endParaRPr sz="1200" dirty="0">
              <a:solidFill>
                <a:schemeClr val="dk1"/>
              </a:solidFill>
              <a:latin typeface="Arial"/>
              <a:ea typeface="Arial"/>
              <a:cs typeface="Arial"/>
              <a:sym typeface="Arial"/>
            </a:endParaRPr>
          </a:p>
          <a:p>
            <a:pPr marL="0" marR="0" lvl="0" indent="0" algn="l" rtl="0">
              <a:spcBef>
                <a:spcPts val="0"/>
              </a:spcBef>
              <a:spcAft>
                <a:spcPts val="0"/>
              </a:spcAft>
              <a:buNone/>
            </a:pPr>
            <a:r>
              <a:rPr lang="en-US" sz="1200" dirty="0">
                <a:solidFill>
                  <a:schemeClr val="dk1"/>
                </a:solidFill>
                <a:latin typeface="Arial"/>
                <a:ea typeface="Arial"/>
                <a:cs typeface="Arial"/>
                <a:sym typeface="Arial"/>
              </a:rPr>
              <a:t> </a:t>
            </a:r>
            <a:endParaRPr sz="1200" dirty="0">
              <a:solidFill>
                <a:schemeClr val="dk1"/>
              </a:solidFill>
              <a:latin typeface="Calibri"/>
              <a:ea typeface="Calibri"/>
              <a:cs typeface="Calibri"/>
              <a:sym typeface="Calibri"/>
            </a:endParaRPr>
          </a:p>
        </p:txBody>
      </p:sp>
      <p:sp>
        <p:nvSpPr>
          <p:cNvPr id="26" name="Google Shape;87;p13">
            <a:extLst>
              <a:ext uri="{FF2B5EF4-FFF2-40B4-BE49-F238E27FC236}">
                <a16:creationId xmlns:a16="http://schemas.microsoft.com/office/drawing/2014/main" id="{9690AC85-1552-4B42-A08B-39019E0A91A5}"/>
              </a:ext>
            </a:extLst>
          </p:cNvPr>
          <p:cNvSpPr/>
          <p:nvPr/>
        </p:nvSpPr>
        <p:spPr>
          <a:xfrm>
            <a:off x="376425" y="1567409"/>
            <a:ext cx="2198333" cy="421414"/>
          </a:xfrm>
          <a:prstGeom prst="rect">
            <a:avLst/>
          </a:prstGeom>
          <a:noFill/>
          <a:ln>
            <a:noFill/>
          </a:ln>
        </p:spPr>
        <p:txBody>
          <a:bodyPr spcFirstLastPara="1" wrap="square" lIns="91425" tIns="45700" rIns="91425" bIns="45700" anchor="t" anchorCtr="0">
            <a:noAutofit/>
          </a:bodyPr>
          <a:lstStyle/>
          <a:p>
            <a:pPr lvl="0"/>
            <a:r>
              <a:rPr lang="en-US" sz="2000" dirty="0">
                <a:solidFill>
                  <a:srgbClr val="2E3068"/>
                </a:solidFill>
                <a:latin typeface="Gotham Ultra" pitchFamily="50" charset="0"/>
                <a:ea typeface="Calibri"/>
                <a:cs typeface="Calibri"/>
                <a:sym typeface="Calibri"/>
              </a:rPr>
              <a:t>Course Outline</a:t>
            </a:r>
          </a:p>
        </p:txBody>
      </p:sp>
      <p:pic>
        <p:nvPicPr>
          <p:cNvPr id="27" name="Google Shape;90;p13" descr="Logo&#10;&#10;Description automatically generated">
            <a:extLst>
              <a:ext uri="{FF2B5EF4-FFF2-40B4-BE49-F238E27FC236}">
                <a16:creationId xmlns:a16="http://schemas.microsoft.com/office/drawing/2014/main" id="{877E0E39-E2AB-4277-A572-327D032EA9F9}"/>
              </a:ext>
            </a:extLst>
          </p:cNvPr>
          <p:cNvPicPr preferRelativeResize="0"/>
          <p:nvPr/>
        </p:nvPicPr>
        <p:blipFill rotWithShape="1">
          <a:blip r:embed="rId2">
            <a:alphaModFix/>
          </a:blip>
          <a:srcRect l="13611" r="11944"/>
          <a:stretch/>
        </p:blipFill>
        <p:spPr>
          <a:xfrm>
            <a:off x="376425" y="356580"/>
            <a:ext cx="901836" cy="890792"/>
          </a:xfrm>
          <a:prstGeom prst="rect">
            <a:avLst/>
          </a:prstGeom>
          <a:noFill/>
          <a:ln>
            <a:noFill/>
          </a:ln>
        </p:spPr>
      </p:pic>
      <p:sp>
        <p:nvSpPr>
          <p:cNvPr id="5" name="Google Shape;87;p13">
            <a:extLst>
              <a:ext uri="{FF2B5EF4-FFF2-40B4-BE49-F238E27FC236}">
                <a16:creationId xmlns:a16="http://schemas.microsoft.com/office/drawing/2014/main" id="{9DFC4596-7D25-4848-95B0-E9B8BA852E2C}"/>
              </a:ext>
            </a:extLst>
          </p:cNvPr>
          <p:cNvSpPr/>
          <p:nvPr/>
        </p:nvSpPr>
        <p:spPr>
          <a:xfrm>
            <a:off x="559468" y="2260733"/>
            <a:ext cx="5914484" cy="3653528"/>
          </a:xfrm>
          <a:prstGeom prst="rect">
            <a:avLst/>
          </a:prstGeom>
          <a:noFill/>
          <a:ln>
            <a:noFill/>
          </a:ln>
        </p:spPr>
        <p:txBody>
          <a:bodyPr spcFirstLastPara="1" wrap="square" lIns="91425" tIns="45700" rIns="91425" bIns="45700" anchor="t" anchorCtr="0">
            <a:noAutofit/>
          </a:bodyPr>
          <a:lstStyle/>
          <a:p>
            <a:pPr lvl="0"/>
            <a:r>
              <a:rPr lang="en-US" sz="1400" dirty="0">
                <a:solidFill>
                  <a:schemeClr val="dk1"/>
                </a:solidFill>
                <a:latin typeface="Gotham" panose="02000504050000020004" pitchFamily="2" charset="0"/>
                <a:ea typeface="Arial"/>
                <a:cs typeface="Arial"/>
                <a:sym typeface="Arial"/>
              </a:rPr>
              <a:t>Our DAKA </a:t>
            </a:r>
            <a:r>
              <a:rPr lang="en-US" sz="1400" dirty="0" err="1">
                <a:solidFill>
                  <a:schemeClr val="dk1"/>
                </a:solidFill>
                <a:latin typeface="Gotham" panose="02000504050000020004" pitchFamily="2" charset="0"/>
                <a:ea typeface="Arial"/>
                <a:cs typeface="Arial"/>
                <a:sym typeface="Arial"/>
              </a:rPr>
              <a:t>programme</a:t>
            </a:r>
            <a:r>
              <a:rPr lang="en-US" sz="1400" dirty="0">
                <a:solidFill>
                  <a:schemeClr val="dk1"/>
                </a:solidFill>
                <a:latin typeface="Gotham" panose="02000504050000020004" pitchFamily="2" charset="0"/>
                <a:ea typeface="Arial"/>
                <a:cs typeface="Arial"/>
                <a:sym typeface="Arial"/>
              </a:rPr>
              <a:t> consists of various driving and mechanical theory and practical sessions which when combined help our students develop the skills necessary to become a racing driver. The </a:t>
            </a:r>
            <a:r>
              <a:rPr lang="en-US" sz="1400" dirty="0" err="1">
                <a:solidFill>
                  <a:schemeClr val="dk1"/>
                </a:solidFill>
                <a:latin typeface="Gotham" panose="02000504050000020004" pitchFamily="2" charset="0"/>
                <a:ea typeface="Arial"/>
                <a:cs typeface="Arial"/>
                <a:sym typeface="Arial"/>
              </a:rPr>
              <a:t>programme</a:t>
            </a:r>
            <a:r>
              <a:rPr lang="en-US" sz="1400" dirty="0">
                <a:solidFill>
                  <a:schemeClr val="dk1"/>
                </a:solidFill>
                <a:latin typeface="Gotham" panose="02000504050000020004" pitchFamily="2" charset="0"/>
                <a:ea typeface="Arial"/>
                <a:cs typeface="Arial"/>
                <a:sym typeface="Arial"/>
              </a:rPr>
              <a:t> covers:</a:t>
            </a:r>
            <a:br>
              <a:rPr lang="en-US" sz="1400" dirty="0">
                <a:solidFill>
                  <a:schemeClr val="dk1"/>
                </a:solidFill>
                <a:latin typeface="Gotham" panose="02000504050000020004" pitchFamily="2" charset="0"/>
                <a:ea typeface="Arial"/>
                <a:cs typeface="Arial"/>
                <a:sym typeface="Arial"/>
              </a:rPr>
            </a:br>
            <a:endParaRPr lang="en-US" sz="1400" dirty="0">
              <a:solidFill>
                <a:schemeClr val="dk1"/>
              </a:solidFill>
              <a:latin typeface="Gotham" panose="02000504050000020004" pitchFamily="2" charset="0"/>
              <a:ea typeface="Calibri"/>
              <a:cs typeface="Calibri"/>
              <a:sym typeface="Calibri"/>
            </a:endParaRPr>
          </a:p>
          <a:p>
            <a:pPr marL="285750" lvl="0" indent="-285750">
              <a:buClr>
                <a:schemeClr val="dk1"/>
              </a:buClr>
              <a:buSzPts val="1200"/>
              <a:buFont typeface="Arial" panose="020B0604020202020204" pitchFamily="34" charset="0"/>
              <a:buChar char="•"/>
            </a:pPr>
            <a:r>
              <a:rPr lang="en-US" sz="1400" dirty="0">
                <a:solidFill>
                  <a:schemeClr val="dk1"/>
                </a:solidFill>
                <a:latin typeface="Gotham" panose="02000504050000020004" pitchFamily="2" charset="0"/>
                <a:ea typeface="Arial"/>
                <a:cs typeface="Arial"/>
                <a:sym typeface="Arial"/>
              </a:rPr>
              <a:t>Rules and guidelines on how to drive safely and stay safe in a kart.</a:t>
            </a:r>
            <a:endParaRPr lang="en-US" sz="1400" dirty="0">
              <a:solidFill>
                <a:schemeClr val="dk1"/>
              </a:solidFill>
              <a:latin typeface="Gotham" panose="02000504050000020004" pitchFamily="2" charset="0"/>
              <a:ea typeface="Arial"/>
              <a:cs typeface="Calibri"/>
              <a:sym typeface="Calibri"/>
            </a:endParaRPr>
          </a:p>
          <a:p>
            <a:pPr marL="285750" lvl="0" indent="-285750">
              <a:buClr>
                <a:schemeClr val="dk1"/>
              </a:buClr>
              <a:buSzPts val="1200"/>
              <a:buFont typeface="Arial" panose="020B0604020202020204" pitchFamily="34" charset="0"/>
              <a:buChar char="•"/>
            </a:pPr>
            <a:r>
              <a:rPr lang="en-US" sz="1400" dirty="0">
                <a:solidFill>
                  <a:schemeClr val="dk1"/>
                </a:solidFill>
                <a:latin typeface="Gotham" panose="02000504050000020004" pitchFamily="2" charset="0"/>
                <a:ea typeface="Arial"/>
                <a:cs typeface="Arial"/>
                <a:sym typeface="Arial"/>
              </a:rPr>
              <a:t>Structured racing tuition with our experts resulting in reducing lap times.</a:t>
            </a:r>
            <a:endParaRPr lang="en-US" sz="1400" dirty="0">
              <a:solidFill>
                <a:schemeClr val="dk1"/>
              </a:solidFill>
              <a:latin typeface="Gotham" panose="02000504050000020004" pitchFamily="2" charset="0"/>
              <a:ea typeface="Arial"/>
              <a:cs typeface="Calibri"/>
              <a:sym typeface="Calibri"/>
            </a:endParaRPr>
          </a:p>
          <a:p>
            <a:pPr marL="285750" lvl="0" indent="-285750">
              <a:buClr>
                <a:schemeClr val="dk1"/>
              </a:buClr>
              <a:buSzPts val="1200"/>
              <a:buFont typeface="Arial" panose="020B0604020202020204" pitchFamily="34" charset="0"/>
              <a:buChar char="•"/>
            </a:pPr>
            <a:r>
              <a:rPr lang="en-US" sz="1400" dirty="0">
                <a:solidFill>
                  <a:schemeClr val="dk1"/>
                </a:solidFill>
                <a:latin typeface="Gotham" panose="02000504050000020004" pitchFamily="2" charset="0"/>
                <a:ea typeface="Arial"/>
                <a:cs typeface="Arial"/>
                <a:sym typeface="Arial"/>
              </a:rPr>
              <a:t>Driving sessions on different track combinations to master different racing lines. These are changed over the period of the </a:t>
            </a:r>
            <a:r>
              <a:rPr lang="en-US" sz="1400" dirty="0" err="1">
                <a:solidFill>
                  <a:schemeClr val="dk1"/>
                </a:solidFill>
                <a:latin typeface="Gotham" panose="02000504050000020004" pitchFamily="2" charset="0"/>
                <a:ea typeface="Arial"/>
                <a:cs typeface="Arial"/>
                <a:sym typeface="Arial"/>
              </a:rPr>
              <a:t>programme</a:t>
            </a:r>
            <a:r>
              <a:rPr lang="en-US" sz="1400" dirty="0">
                <a:solidFill>
                  <a:schemeClr val="dk1"/>
                </a:solidFill>
                <a:latin typeface="Gotham" panose="02000504050000020004" pitchFamily="2" charset="0"/>
                <a:ea typeface="Arial"/>
                <a:cs typeface="Arial"/>
                <a:sym typeface="Arial"/>
              </a:rPr>
              <a:t> and become progressively more difficult.</a:t>
            </a:r>
          </a:p>
          <a:p>
            <a:pPr marL="285750" lvl="0" indent="-285750">
              <a:buClr>
                <a:schemeClr val="dk1"/>
              </a:buClr>
              <a:buSzPts val="1200"/>
              <a:buFont typeface="Arial" panose="020B0604020202020204" pitchFamily="34" charset="0"/>
              <a:buChar char="•"/>
            </a:pPr>
            <a:r>
              <a:rPr lang="en-US" sz="1400" dirty="0">
                <a:solidFill>
                  <a:schemeClr val="dk1"/>
                </a:solidFill>
                <a:latin typeface="Gotham" panose="02000504050000020004" pitchFamily="2" charset="0"/>
                <a:ea typeface="Calibri"/>
                <a:cs typeface="Arial"/>
                <a:sym typeface="Arial"/>
              </a:rPr>
              <a:t>Workshop classes covering various mechanical tasks such as, wheel removal/refitting, engine oil change and engine removal. These also progress to more difficult tasks as the course progresses.</a:t>
            </a:r>
            <a:endParaRPr lang="en-US" sz="1400" dirty="0">
              <a:solidFill>
                <a:schemeClr val="dk1"/>
              </a:solidFill>
              <a:latin typeface="Gotham" panose="02000504050000020004" pitchFamily="2" charset="0"/>
              <a:ea typeface="Calibri"/>
              <a:cs typeface="Calibri"/>
              <a:sym typeface="Calibri"/>
            </a:endParaRPr>
          </a:p>
          <a:p>
            <a:pPr lvl="0">
              <a:buClr>
                <a:schemeClr val="dk1"/>
              </a:buClr>
              <a:buSzPts val="1200"/>
            </a:pPr>
            <a:endParaRPr lang="en-US" sz="1400" dirty="0">
              <a:solidFill>
                <a:schemeClr val="dk1"/>
              </a:solidFill>
              <a:latin typeface="Arial"/>
              <a:ea typeface="Arial"/>
              <a:cs typeface="Calibri"/>
              <a:sym typeface="Calibri"/>
            </a:endParaRPr>
          </a:p>
        </p:txBody>
      </p:sp>
      <p:pic>
        <p:nvPicPr>
          <p:cNvPr id="6" name="Google Shape;97;p14">
            <a:extLst>
              <a:ext uri="{FF2B5EF4-FFF2-40B4-BE49-F238E27FC236}">
                <a16:creationId xmlns:a16="http://schemas.microsoft.com/office/drawing/2014/main" id="{1ACBBF97-0232-4157-BBAD-18022856C95B}"/>
              </a:ext>
            </a:extLst>
          </p:cNvPr>
          <p:cNvPicPr preferRelativeResize="0"/>
          <p:nvPr/>
        </p:nvPicPr>
        <p:blipFill rotWithShape="1">
          <a:blip r:embed="rId3">
            <a:alphaModFix/>
          </a:blip>
          <a:srcRect/>
          <a:stretch/>
        </p:blipFill>
        <p:spPr>
          <a:xfrm>
            <a:off x="1021028" y="6127329"/>
            <a:ext cx="731040" cy="382882"/>
          </a:xfrm>
          <a:prstGeom prst="rect">
            <a:avLst/>
          </a:prstGeom>
          <a:noFill/>
          <a:ln>
            <a:noFill/>
          </a:ln>
        </p:spPr>
      </p:pic>
      <p:pic>
        <p:nvPicPr>
          <p:cNvPr id="7" name="Google Shape;98;p14" descr="Icon&#10;&#10;Description automatically generated">
            <a:extLst>
              <a:ext uri="{FF2B5EF4-FFF2-40B4-BE49-F238E27FC236}">
                <a16:creationId xmlns:a16="http://schemas.microsoft.com/office/drawing/2014/main" id="{3F2EF9F5-D615-42CD-AC00-0F7332204DDD}"/>
              </a:ext>
            </a:extLst>
          </p:cNvPr>
          <p:cNvPicPr preferRelativeResize="0"/>
          <p:nvPr/>
        </p:nvPicPr>
        <p:blipFill rotWithShape="1">
          <a:blip r:embed="rId4">
            <a:alphaModFix/>
          </a:blip>
          <a:srcRect l="8604" t="11173" b="11387"/>
          <a:stretch/>
        </p:blipFill>
        <p:spPr>
          <a:xfrm>
            <a:off x="1096279" y="6732631"/>
            <a:ext cx="556476" cy="471497"/>
          </a:xfrm>
          <a:prstGeom prst="rect">
            <a:avLst/>
          </a:prstGeom>
          <a:noFill/>
          <a:ln>
            <a:noFill/>
          </a:ln>
        </p:spPr>
      </p:pic>
      <p:sp>
        <p:nvSpPr>
          <p:cNvPr id="2" name="Footer Placeholder 1">
            <a:extLst>
              <a:ext uri="{FF2B5EF4-FFF2-40B4-BE49-F238E27FC236}">
                <a16:creationId xmlns:a16="http://schemas.microsoft.com/office/drawing/2014/main" id="{0D5FD8C9-E34A-4A1D-AE5F-890249E4A48D}"/>
              </a:ext>
            </a:extLst>
          </p:cNvPr>
          <p:cNvSpPr>
            <a:spLocks noGrp="1"/>
          </p:cNvSpPr>
          <p:nvPr>
            <p:ph type="ftr" sz="quarter" idx="11"/>
          </p:nvPr>
        </p:nvSpPr>
        <p:spPr/>
        <p:txBody>
          <a:bodyPr/>
          <a:lstStyle/>
          <a:p>
            <a:r>
              <a:rPr lang="en-US" sz="1000" dirty="0"/>
              <a:t>www.dubaiautodrome.ae</a:t>
            </a:r>
          </a:p>
        </p:txBody>
      </p:sp>
      <p:sp>
        <p:nvSpPr>
          <p:cNvPr id="3" name="Slide Number Placeholder 2">
            <a:extLst>
              <a:ext uri="{FF2B5EF4-FFF2-40B4-BE49-F238E27FC236}">
                <a16:creationId xmlns:a16="http://schemas.microsoft.com/office/drawing/2014/main" id="{49EC44CE-3523-4370-8739-72C67B0C06E7}"/>
              </a:ext>
            </a:extLst>
          </p:cNvPr>
          <p:cNvSpPr>
            <a:spLocks noGrp="1"/>
          </p:cNvSpPr>
          <p:nvPr>
            <p:ph type="sldNum" sz="quarter" idx="12"/>
          </p:nvPr>
        </p:nvSpPr>
        <p:spPr/>
        <p:txBody>
          <a:bodyPr/>
          <a:lstStyle/>
          <a:p>
            <a:fld id="{07511B0A-EE5D-4AB2-BD0F-2CC51BC95B13}" type="slidenum">
              <a:rPr lang="en-US" smtClean="0"/>
              <a:t>4</a:t>
            </a:fld>
            <a:endParaRPr lang="en-US" dirty="0"/>
          </a:p>
        </p:txBody>
      </p:sp>
      <p:pic>
        <p:nvPicPr>
          <p:cNvPr id="4" name="Picture 3" descr="Logo&#10;&#10;Description automatically generated with low confidence">
            <a:extLst>
              <a:ext uri="{FF2B5EF4-FFF2-40B4-BE49-F238E27FC236}">
                <a16:creationId xmlns:a16="http://schemas.microsoft.com/office/drawing/2014/main" id="{B992A2F2-36F0-82AE-E044-30F64A91AB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269" y="768096"/>
            <a:ext cx="1150262" cy="479276"/>
          </a:xfrm>
          <a:prstGeom prst="rect">
            <a:avLst/>
          </a:prstGeom>
        </p:spPr>
      </p:pic>
      <p:pic>
        <p:nvPicPr>
          <p:cNvPr id="9" name="Graphic 8" descr="Race Flag with solid fill">
            <a:extLst>
              <a:ext uri="{FF2B5EF4-FFF2-40B4-BE49-F238E27FC236}">
                <a16:creationId xmlns:a16="http://schemas.microsoft.com/office/drawing/2014/main" id="{3EFF01FB-9617-AABA-006A-38FAFDC3DB0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8940" y="7453447"/>
            <a:ext cx="615215" cy="615215"/>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F0B96C0D-73A7-D273-CF34-082C67D768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8465" y="9068945"/>
            <a:ext cx="2388164" cy="597041"/>
          </a:xfrm>
          <a:prstGeom prst="rect">
            <a:avLst/>
          </a:prstGeom>
        </p:spPr>
      </p:pic>
    </p:spTree>
    <p:extLst>
      <p:ext uri="{BB962C8B-B14F-4D97-AF65-F5344CB8AC3E}">
        <p14:creationId xmlns:p14="http://schemas.microsoft.com/office/powerpoint/2010/main" val="148759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87;p13">
            <a:extLst>
              <a:ext uri="{FF2B5EF4-FFF2-40B4-BE49-F238E27FC236}">
                <a16:creationId xmlns:a16="http://schemas.microsoft.com/office/drawing/2014/main" id="{9690AC85-1552-4B42-A08B-39019E0A91A5}"/>
              </a:ext>
            </a:extLst>
          </p:cNvPr>
          <p:cNvSpPr/>
          <p:nvPr/>
        </p:nvSpPr>
        <p:spPr>
          <a:xfrm>
            <a:off x="376425" y="1567409"/>
            <a:ext cx="2198333" cy="421414"/>
          </a:xfrm>
          <a:prstGeom prst="rect">
            <a:avLst/>
          </a:prstGeom>
          <a:noFill/>
          <a:ln>
            <a:noFill/>
          </a:ln>
        </p:spPr>
        <p:txBody>
          <a:bodyPr spcFirstLastPara="1" wrap="square" lIns="91425" tIns="45700" rIns="91425" bIns="45700" anchor="t" anchorCtr="0">
            <a:noAutofit/>
          </a:bodyPr>
          <a:lstStyle/>
          <a:p>
            <a:pPr lvl="0"/>
            <a:r>
              <a:rPr lang="en-US" sz="2000" dirty="0">
                <a:solidFill>
                  <a:srgbClr val="2E3068"/>
                </a:solidFill>
                <a:latin typeface="Gotham Ultra" pitchFamily="50" charset="0"/>
                <a:ea typeface="Calibri"/>
                <a:cs typeface="Calibri"/>
                <a:sym typeface="Calibri"/>
              </a:rPr>
              <a:t>Course Outline</a:t>
            </a:r>
          </a:p>
        </p:txBody>
      </p:sp>
      <p:pic>
        <p:nvPicPr>
          <p:cNvPr id="27" name="Google Shape;90;p13" descr="Logo&#10;&#10;Description automatically generated">
            <a:extLst>
              <a:ext uri="{FF2B5EF4-FFF2-40B4-BE49-F238E27FC236}">
                <a16:creationId xmlns:a16="http://schemas.microsoft.com/office/drawing/2014/main" id="{877E0E39-E2AB-4277-A572-327D032EA9F9}"/>
              </a:ext>
            </a:extLst>
          </p:cNvPr>
          <p:cNvPicPr preferRelativeResize="0"/>
          <p:nvPr/>
        </p:nvPicPr>
        <p:blipFill rotWithShape="1">
          <a:blip r:embed="rId2">
            <a:alphaModFix/>
          </a:blip>
          <a:srcRect l="13611" r="11944"/>
          <a:stretch/>
        </p:blipFill>
        <p:spPr>
          <a:xfrm>
            <a:off x="376425" y="356580"/>
            <a:ext cx="901836" cy="890792"/>
          </a:xfrm>
          <a:prstGeom prst="rect">
            <a:avLst/>
          </a:prstGeom>
          <a:noFill/>
          <a:ln>
            <a:noFill/>
          </a:ln>
        </p:spPr>
      </p:pic>
      <p:sp>
        <p:nvSpPr>
          <p:cNvPr id="5" name="Google Shape;87;p13">
            <a:extLst>
              <a:ext uri="{FF2B5EF4-FFF2-40B4-BE49-F238E27FC236}">
                <a16:creationId xmlns:a16="http://schemas.microsoft.com/office/drawing/2014/main" id="{9DFC4596-7D25-4848-95B0-E9B8BA852E2C}"/>
              </a:ext>
            </a:extLst>
          </p:cNvPr>
          <p:cNvSpPr/>
          <p:nvPr/>
        </p:nvSpPr>
        <p:spPr>
          <a:xfrm>
            <a:off x="559468" y="2188541"/>
            <a:ext cx="5914484" cy="3290273"/>
          </a:xfrm>
          <a:prstGeom prst="rect">
            <a:avLst/>
          </a:prstGeom>
          <a:noFill/>
          <a:ln>
            <a:noFill/>
          </a:ln>
        </p:spPr>
        <p:txBody>
          <a:bodyPr spcFirstLastPara="1" wrap="square" lIns="91425" tIns="45700" rIns="91425" bIns="45700" anchor="t" anchorCtr="0">
            <a:noAutofit/>
          </a:bodyPr>
          <a:lstStyle/>
          <a:p>
            <a:pPr lvl="0">
              <a:buClr>
                <a:schemeClr val="dk1"/>
              </a:buClr>
              <a:buSzPts val="1200"/>
            </a:pPr>
            <a:r>
              <a:rPr lang="en-US" sz="1400" dirty="0">
                <a:solidFill>
                  <a:schemeClr val="dk1"/>
                </a:solidFill>
                <a:latin typeface="Gotham" panose="02000504050000020004" pitchFamily="2" charset="0"/>
                <a:ea typeface="Arial"/>
                <a:cs typeface="Calibri"/>
                <a:sym typeface="Calibri"/>
              </a:rPr>
              <a:t>Over a period of 9 months, our students are able to progress through all 3 different levels of the academy. The academy will help students develop the necessary skills to become racing drivers but also equip them with valuable knowledge and build confidence that they can apply to other disciplines.</a:t>
            </a:r>
          </a:p>
          <a:p>
            <a:pPr lvl="0">
              <a:buClr>
                <a:schemeClr val="dk1"/>
              </a:buClr>
              <a:buSzPts val="1200"/>
            </a:pPr>
            <a:endParaRPr lang="en-US" sz="1400" dirty="0">
              <a:solidFill>
                <a:schemeClr val="dk1"/>
              </a:solidFill>
              <a:latin typeface="Gotham" panose="02000504050000020004" pitchFamily="2" charset="0"/>
              <a:ea typeface="Arial"/>
              <a:cs typeface="Calibri"/>
              <a:sym typeface="Calibri"/>
            </a:endParaRPr>
          </a:p>
          <a:p>
            <a:pPr lvl="0">
              <a:buClr>
                <a:schemeClr val="dk1"/>
              </a:buClr>
              <a:buSzPts val="1200"/>
            </a:pPr>
            <a:r>
              <a:rPr lang="en-US" sz="1400" dirty="0">
                <a:solidFill>
                  <a:schemeClr val="dk1"/>
                </a:solidFill>
                <a:latin typeface="Gotham" panose="02000504050000020004" pitchFamily="2" charset="0"/>
                <a:ea typeface="Arial"/>
                <a:cs typeface="Arial"/>
                <a:sym typeface="Arial"/>
              </a:rPr>
              <a:t>The </a:t>
            </a:r>
            <a:r>
              <a:rPr lang="en-US" sz="1400" dirty="0" err="1">
                <a:solidFill>
                  <a:schemeClr val="dk1"/>
                </a:solidFill>
                <a:latin typeface="Gotham" panose="02000504050000020004" pitchFamily="2" charset="0"/>
                <a:ea typeface="Arial"/>
                <a:cs typeface="Arial"/>
                <a:sym typeface="Arial"/>
              </a:rPr>
              <a:t>programme</a:t>
            </a:r>
            <a:r>
              <a:rPr lang="en-US" sz="1400" dirty="0">
                <a:solidFill>
                  <a:schemeClr val="dk1"/>
                </a:solidFill>
                <a:latin typeface="Gotham" panose="02000504050000020004" pitchFamily="2" charset="0"/>
                <a:ea typeface="Arial"/>
                <a:cs typeface="Arial"/>
                <a:sym typeface="Arial"/>
              </a:rPr>
              <a:t> is developed and overseen by experienced and multiple championship winning drivers and coaches providing the highest standard of kart training to children in the UAE. DAKA provides a pathway to a professional career in motorsport and acts as a natural first-step into series such as the Emirates School Karting Series (ESKC), </a:t>
            </a:r>
            <a:r>
              <a:rPr lang="en-US" sz="1400" dirty="0" err="1">
                <a:solidFill>
                  <a:schemeClr val="dk1"/>
                </a:solidFill>
                <a:latin typeface="Gotham" panose="02000504050000020004" pitchFamily="2" charset="0"/>
                <a:ea typeface="Arial"/>
                <a:cs typeface="Arial"/>
                <a:sym typeface="Arial"/>
              </a:rPr>
              <a:t>Sodi</a:t>
            </a:r>
            <a:r>
              <a:rPr lang="en-US" sz="1400" dirty="0">
                <a:solidFill>
                  <a:schemeClr val="dk1"/>
                </a:solidFill>
                <a:latin typeface="Gotham" panose="02000504050000020004" pitchFamily="2" charset="0"/>
                <a:ea typeface="Arial"/>
                <a:cs typeface="Arial"/>
                <a:sym typeface="Arial"/>
              </a:rPr>
              <a:t> World Series (SWS) and the world-renowned Dubai Kartdrome Endurance Series. </a:t>
            </a:r>
            <a:endParaRPr lang="en-US" sz="800" dirty="0">
              <a:solidFill>
                <a:schemeClr val="dk1"/>
              </a:solidFill>
              <a:latin typeface="Gotham" panose="02000504050000020004" pitchFamily="2" charset="0"/>
              <a:ea typeface="Arial"/>
              <a:cs typeface="Arial"/>
              <a:sym typeface="Arial"/>
            </a:endParaRPr>
          </a:p>
        </p:txBody>
      </p:sp>
      <p:sp>
        <p:nvSpPr>
          <p:cNvPr id="2" name="Footer Placeholder 1">
            <a:extLst>
              <a:ext uri="{FF2B5EF4-FFF2-40B4-BE49-F238E27FC236}">
                <a16:creationId xmlns:a16="http://schemas.microsoft.com/office/drawing/2014/main" id="{0D5FD8C9-E34A-4A1D-AE5F-890249E4A48D}"/>
              </a:ext>
            </a:extLst>
          </p:cNvPr>
          <p:cNvSpPr>
            <a:spLocks noGrp="1"/>
          </p:cNvSpPr>
          <p:nvPr>
            <p:ph type="ftr" sz="quarter" idx="11"/>
          </p:nvPr>
        </p:nvSpPr>
        <p:spPr/>
        <p:txBody>
          <a:bodyPr/>
          <a:lstStyle/>
          <a:p>
            <a:r>
              <a:rPr lang="en-US" sz="1000" dirty="0"/>
              <a:t>www.dubaiautodrome.ae</a:t>
            </a:r>
          </a:p>
        </p:txBody>
      </p:sp>
      <p:sp>
        <p:nvSpPr>
          <p:cNvPr id="3" name="Slide Number Placeholder 2">
            <a:extLst>
              <a:ext uri="{FF2B5EF4-FFF2-40B4-BE49-F238E27FC236}">
                <a16:creationId xmlns:a16="http://schemas.microsoft.com/office/drawing/2014/main" id="{49EC44CE-3523-4370-8739-72C67B0C06E7}"/>
              </a:ext>
            </a:extLst>
          </p:cNvPr>
          <p:cNvSpPr>
            <a:spLocks noGrp="1"/>
          </p:cNvSpPr>
          <p:nvPr>
            <p:ph type="sldNum" sz="quarter" idx="12"/>
          </p:nvPr>
        </p:nvSpPr>
        <p:spPr/>
        <p:txBody>
          <a:bodyPr/>
          <a:lstStyle/>
          <a:p>
            <a:fld id="{07511B0A-EE5D-4AB2-BD0F-2CC51BC95B13}" type="slidenum">
              <a:rPr lang="en-US" smtClean="0"/>
              <a:t>5</a:t>
            </a:fld>
            <a:endParaRPr lang="en-US"/>
          </a:p>
        </p:txBody>
      </p:sp>
      <p:pic>
        <p:nvPicPr>
          <p:cNvPr id="4" name="Picture 3" descr="Logo&#10;&#10;Description automatically generated with low confidence">
            <a:extLst>
              <a:ext uri="{FF2B5EF4-FFF2-40B4-BE49-F238E27FC236}">
                <a16:creationId xmlns:a16="http://schemas.microsoft.com/office/drawing/2014/main" id="{B992A2F2-36F0-82AE-E044-30F64A91A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269" y="768096"/>
            <a:ext cx="1150262" cy="479276"/>
          </a:xfrm>
          <a:prstGeom prst="rect">
            <a:avLst/>
          </a:prstGeom>
        </p:spPr>
      </p:pic>
      <p:pic>
        <p:nvPicPr>
          <p:cNvPr id="9" name="Picture 8">
            <a:extLst>
              <a:ext uri="{FF2B5EF4-FFF2-40B4-BE49-F238E27FC236}">
                <a16:creationId xmlns:a16="http://schemas.microsoft.com/office/drawing/2014/main" id="{84DBF92B-05E4-439A-ACD4-7CF26BAD5137}"/>
              </a:ext>
            </a:extLst>
          </p:cNvPr>
          <p:cNvPicPr>
            <a:picLocks noChangeAspect="1"/>
          </p:cNvPicPr>
          <p:nvPr/>
        </p:nvPicPr>
        <p:blipFill rotWithShape="1">
          <a:blip r:embed="rId4">
            <a:extLst>
              <a:ext uri="{28A0092B-C50C-407E-A947-70E740481C1C}">
                <a14:useLocalDpi xmlns:a14="http://schemas.microsoft.com/office/drawing/2010/main" val="0"/>
              </a:ext>
            </a:extLst>
          </a:blip>
          <a:srcRect t="9142" b="14394"/>
          <a:stretch/>
        </p:blipFill>
        <p:spPr>
          <a:xfrm>
            <a:off x="626468" y="5776842"/>
            <a:ext cx="5672063" cy="2891670"/>
          </a:xfrm>
          <a:prstGeom prst="rect">
            <a:avLst/>
          </a:prstGeom>
          <a:ln>
            <a:solidFill>
              <a:srgbClr val="2E3068"/>
            </a:solidFill>
          </a:ln>
        </p:spPr>
      </p:pic>
      <p:pic>
        <p:nvPicPr>
          <p:cNvPr id="6" name="Picture 5" descr="A black background with white text&#10;&#10;Description automatically generated">
            <a:extLst>
              <a:ext uri="{FF2B5EF4-FFF2-40B4-BE49-F238E27FC236}">
                <a16:creationId xmlns:a16="http://schemas.microsoft.com/office/drawing/2014/main" id="{8619A685-2E32-420F-EEF1-73F5E5E2D3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8465" y="9068945"/>
            <a:ext cx="2388164" cy="597041"/>
          </a:xfrm>
          <a:prstGeom prst="rect">
            <a:avLst/>
          </a:prstGeom>
        </p:spPr>
      </p:pic>
    </p:spTree>
    <p:extLst>
      <p:ext uri="{BB962C8B-B14F-4D97-AF65-F5344CB8AC3E}">
        <p14:creationId xmlns:p14="http://schemas.microsoft.com/office/powerpoint/2010/main" val="2268593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87;p13">
            <a:extLst>
              <a:ext uri="{FF2B5EF4-FFF2-40B4-BE49-F238E27FC236}">
                <a16:creationId xmlns:a16="http://schemas.microsoft.com/office/drawing/2014/main" id="{9690AC85-1552-4B42-A08B-39019E0A91A5}"/>
              </a:ext>
            </a:extLst>
          </p:cNvPr>
          <p:cNvSpPr/>
          <p:nvPr/>
        </p:nvSpPr>
        <p:spPr>
          <a:xfrm>
            <a:off x="376425" y="1567409"/>
            <a:ext cx="2198333" cy="421414"/>
          </a:xfrm>
          <a:prstGeom prst="rect">
            <a:avLst/>
          </a:prstGeom>
          <a:noFill/>
          <a:ln>
            <a:noFill/>
          </a:ln>
        </p:spPr>
        <p:txBody>
          <a:bodyPr spcFirstLastPara="1" wrap="square" lIns="91425" tIns="45700" rIns="91425" bIns="45700" anchor="t" anchorCtr="0">
            <a:noAutofit/>
          </a:bodyPr>
          <a:lstStyle/>
          <a:p>
            <a:pPr lvl="0"/>
            <a:r>
              <a:rPr lang="en-US" sz="2000" dirty="0">
                <a:solidFill>
                  <a:srgbClr val="2E3068"/>
                </a:solidFill>
                <a:latin typeface="Gotham Ultra" pitchFamily="50" charset="0"/>
                <a:ea typeface="Calibri"/>
                <a:cs typeface="Calibri"/>
                <a:sym typeface="Calibri"/>
              </a:rPr>
              <a:t>Curriculum</a:t>
            </a:r>
          </a:p>
        </p:txBody>
      </p:sp>
      <p:pic>
        <p:nvPicPr>
          <p:cNvPr id="27" name="Google Shape;90;p13" descr="Logo&#10;&#10;Description automatically generated">
            <a:extLst>
              <a:ext uri="{FF2B5EF4-FFF2-40B4-BE49-F238E27FC236}">
                <a16:creationId xmlns:a16="http://schemas.microsoft.com/office/drawing/2014/main" id="{877E0E39-E2AB-4277-A572-327D032EA9F9}"/>
              </a:ext>
            </a:extLst>
          </p:cNvPr>
          <p:cNvPicPr preferRelativeResize="0"/>
          <p:nvPr/>
        </p:nvPicPr>
        <p:blipFill rotWithShape="1">
          <a:blip r:embed="rId2">
            <a:alphaModFix/>
          </a:blip>
          <a:srcRect l="13611" r="11944"/>
          <a:stretch/>
        </p:blipFill>
        <p:spPr>
          <a:xfrm>
            <a:off x="376425" y="356580"/>
            <a:ext cx="901836" cy="890792"/>
          </a:xfrm>
          <a:prstGeom prst="rect">
            <a:avLst/>
          </a:prstGeom>
          <a:noFill/>
          <a:ln>
            <a:noFill/>
          </a:ln>
        </p:spPr>
      </p:pic>
      <p:graphicFrame>
        <p:nvGraphicFramePr>
          <p:cNvPr id="8" name="Google Shape;112;p16">
            <a:extLst>
              <a:ext uri="{FF2B5EF4-FFF2-40B4-BE49-F238E27FC236}">
                <a16:creationId xmlns:a16="http://schemas.microsoft.com/office/drawing/2014/main" id="{888C9CB2-645A-4775-8999-03E306058AA8}"/>
              </a:ext>
            </a:extLst>
          </p:cNvPr>
          <p:cNvGraphicFramePr/>
          <p:nvPr>
            <p:extLst>
              <p:ext uri="{D42A27DB-BD31-4B8C-83A1-F6EECF244321}">
                <p14:modId xmlns:p14="http://schemas.microsoft.com/office/powerpoint/2010/main" val="1417688765"/>
              </p:ext>
            </p:extLst>
          </p:nvPr>
        </p:nvGraphicFramePr>
        <p:xfrm>
          <a:off x="550225" y="2529056"/>
          <a:ext cx="5757550" cy="6752267"/>
        </p:xfrm>
        <a:graphic>
          <a:graphicData uri="http://schemas.openxmlformats.org/drawingml/2006/table">
            <a:tbl>
              <a:tblPr>
                <a:noFill/>
              </a:tblPr>
              <a:tblGrid>
                <a:gridCol w="622100">
                  <a:extLst>
                    <a:ext uri="{9D8B030D-6E8A-4147-A177-3AD203B41FA5}">
                      <a16:colId xmlns:a16="http://schemas.microsoft.com/office/drawing/2014/main" val="20000"/>
                    </a:ext>
                  </a:extLst>
                </a:gridCol>
                <a:gridCol w="1219400">
                  <a:extLst>
                    <a:ext uri="{9D8B030D-6E8A-4147-A177-3AD203B41FA5}">
                      <a16:colId xmlns:a16="http://schemas.microsoft.com/office/drawing/2014/main" val="20001"/>
                    </a:ext>
                  </a:extLst>
                </a:gridCol>
                <a:gridCol w="3916050">
                  <a:extLst>
                    <a:ext uri="{9D8B030D-6E8A-4147-A177-3AD203B41FA5}">
                      <a16:colId xmlns:a16="http://schemas.microsoft.com/office/drawing/2014/main" val="20002"/>
                    </a:ext>
                  </a:extLst>
                </a:gridCol>
              </a:tblGrid>
              <a:tr h="192650">
                <a:tc>
                  <a:txBody>
                    <a:bodyPr/>
                    <a:lstStyle/>
                    <a:p>
                      <a:pPr marL="0" marR="0" lvl="0" indent="0" algn="l" rtl="0">
                        <a:spcBef>
                          <a:spcPts val="0"/>
                        </a:spcBef>
                        <a:spcAft>
                          <a:spcPts val="0"/>
                        </a:spcAft>
                        <a:buNone/>
                      </a:pPr>
                      <a:r>
                        <a:rPr lang="en-US" sz="1000" b="1" u="none" strike="noStrike" cap="none" dirty="0">
                          <a:solidFill>
                            <a:schemeClr val="lt1"/>
                          </a:solidFill>
                          <a:latin typeface="Arial"/>
                          <a:ea typeface="Arial"/>
                          <a:cs typeface="Arial"/>
                          <a:sym typeface="Arial"/>
                        </a:rPr>
                        <a:t>Levels</a:t>
                      </a:r>
                      <a:endParaRPr sz="1200" u="none" strike="noStrike" cap="none" dirty="0">
                        <a:solidFill>
                          <a:schemeClr val="lt1"/>
                        </a:solidFill>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000" b="1" u="none" strike="noStrike" cap="none">
                          <a:solidFill>
                            <a:schemeClr val="lt1"/>
                          </a:solidFill>
                          <a:latin typeface="Arial"/>
                          <a:ea typeface="Arial"/>
                          <a:cs typeface="Arial"/>
                          <a:sym typeface="Arial"/>
                        </a:rPr>
                        <a:t>Track Exposure</a:t>
                      </a:r>
                      <a:endParaRPr sz="1200" u="none" strike="noStrike" cap="none">
                        <a:solidFill>
                          <a:schemeClr val="lt1"/>
                        </a:solidFill>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l" rtl="0">
                        <a:spcBef>
                          <a:spcPts val="0"/>
                        </a:spcBef>
                        <a:spcAft>
                          <a:spcPts val="0"/>
                        </a:spcAft>
                        <a:buNone/>
                      </a:pPr>
                      <a:r>
                        <a:rPr lang="en-US" sz="1000" b="1" u="none" strike="noStrike" cap="none" dirty="0">
                          <a:solidFill>
                            <a:schemeClr val="lt1"/>
                          </a:solidFill>
                          <a:latin typeface="Arial"/>
                          <a:ea typeface="Arial"/>
                          <a:cs typeface="Arial"/>
                          <a:sym typeface="Arial"/>
                        </a:rPr>
                        <a:t>Curriculum Overview</a:t>
                      </a:r>
                      <a:endParaRPr sz="1200" u="none" strike="noStrike" cap="none" dirty="0">
                        <a:solidFill>
                          <a:schemeClr val="lt1"/>
                        </a:solidFill>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373975">
                <a:tc>
                  <a:txBody>
                    <a:bodyPr/>
                    <a:lstStyle/>
                    <a:p>
                      <a:pPr marL="0" marR="0" lvl="0" indent="0" algn="l" rtl="0">
                        <a:spcBef>
                          <a:spcPts val="0"/>
                        </a:spcBef>
                        <a:spcAft>
                          <a:spcPts val="0"/>
                        </a:spcAft>
                        <a:buNone/>
                      </a:pPr>
                      <a:r>
                        <a:rPr lang="en-US" sz="1200" b="1" u="none" strike="noStrike" cap="none" dirty="0">
                          <a:latin typeface="Arial"/>
                          <a:ea typeface="Arial"/>
                          <a:cs typeface="Arial"/>
                          <a:sym typeface="Arial"/>
                        </a:rPr>
                        <a:t>One</a:t>
                      </a:r>
                      <a:endParaRPr sz="1800" b="1" u="none" strike="noStrike" cap="none" dirty="0">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u="none" strike="noStrike" cap="none" dirty="0">
                          <a:latin typeface="Arial"/>
                          <a:ea typeface="Arial"/>
                          <a:cs typeface="Arial"/>
                          <a:sym typeface="Arial"/>
                        </a:rPr>
                        <a:t>Indoor Clockwise &amp; Anti-Clockwise with One sessions at Outdoor Kartdrome (Cadet layout)</a:t>
                      </a:r>
                      <a:endParaRPr sz="1200" u="none" strike="noStrike" cap="none"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b="0" u="none" strike="noStrike" cap="none" dirty="0">
                          <a:latin typeface="Arial"/>
                          <a:ea typeface="Arial"/>
                          <a:cs typeface="Arial"/>
                          <a:sym typeface="Arial"/>
                        </a:rPr>
                        <a:t>Introduction to karting: learn the basics of kart driving. </a:t>
                      </a:r>
                      <a:endParaRPr sz="1200" b="0" u="none" strike="noStrike" cap="none" dirty="0">
                        <a:latin typeface="Calibri"/>
                        <a:ea typeface="Calibri"/>
                        <a:cs typeface="Calibri"/>
                        <a:sym typeface="Calibri"/>
                      </a:endParaRPr>
                    </a:p>
                    <a:p>
                      <a:pPr marL="0" marR="0" lvl="0" indent="0" algn="l" rtl="0">
                        <a:spcBef>
                          <a:spcPts val="0"/>
                        </a:spcBef>
                        <a:spcAft>
                          <a:spcPts val="0"/>
                        </a:spcAft>
                        <a:buNone/>
                      </a:pPr>
                      <a:r>
                        <a:rPr lang="en-US" sz="1000" b="0" u="none" strike="noStrike" cap="none" dirty="0">
                          <a:latin typeface="Arial"/>
                          <a:ea typeface="Arial"/>
                          <a:cs typeface="Arial"/>
                          <a:sym typeface="Arial"/>
                        </a:rPr>
                        <a:t> </a:t>
                      </a:r>
                      <a:endParaRPr sz="1200" b="0" u="none" strike="noStrike" cap="none" dirty="0">
                        <a:latin typeface="Calibri"/>
                        <a:ea typeface="Calibri"/>
                        <a:cs typeface="Calibri"/>
                        <a:sym typeface="Calibri"/>
                      </a:endParaRPr>
                    </a:p>
                    <a:p>
                      <a:pPr marL="0" marR="0" lvl="0" indent="0" algn="l" rtl="0">
                        <a:spcBef>
                          <a:spcPts val="0"/>
                        </a:spcBef>
                        <a:spcAft>
                          <a:spcPts val="0"/>
                        </a:spcAft>
                        <a:buNone/>
                      </a:pPr>
                      <a:r>
                        <a:rPr lang="en-US" sz="1000" b="0" u="none" strike="noStrike" cap="none" dirty="0">
                          <a:latin typeface="Arial"/>
                          <a:ea typeface="Arial"/>
                          <a:cs typeface="Arial"/>
                          <a:sym typeface="Arial"/>
                        </a:rPr>
                        <a:t>DAKA will run both clockwise and anti-clockwise track configurations to allow drivers to adapt and learn the following:</a:t>
                      </a:r>
                      <a:endParaRPr sz="1200" b="0" u="none" strike="noStrike" cap="none" dirty="0">
                        <a:latin typeface="Calibri"/>
                        <a:ea typeface="Calibri"/>
                        <a:cs typeface="Calibri"/>
                        <a:sym typeface="Calibri"/>
                      </a:endParaRPr>
                    </a:p>
                    <a:p>
                      <a:pPr marL="342900" marR="0" lvl="0" indent="-342900" algn="l" rtl="0">
                        <a:spcBef>
                          <a:spcPts val="0"/>
                        </a:spcBef>
                        <a:spcAft>
                          <a:spcPts val="0"/>
                        </a:spcAft>
                        <a:buClr>
                          <a:schemeClr val="dk1"/>
                        </a:buClr>
                        <a:buSzPts val="1000"/>
                        <a:buFont typeface="Noto Sans Symbols"/>
                        <a:buChar char="∙"/>
                      </a:pPr>
                      <a:r>
                        <a:rPr lang="en-US" sz="1000" b="0" u="none" strike="noStrike" cap="none" dirty="0">
                          <a:latin typeface="Arial"/>
                          <a:ea typeface="Arial"/>
                          <a:cs typeface="Arial"/>
                          <a:sym typeface="Arial"/>
                        </a:rPr>
                        <a:t>Correct driving positions. </a:t>
                      </a:r>
                      <a:endParaRPr sz="1200" b="0" u="none" strike="noStrike" cap="none" dirty="0">
                        <a:latin typeface="Calibri"/>
                        <a:ea typeface="Calibri"/>
                        <a:cs typeface="Calibri"/>
                        <a:sym typeface="Calibri"/>
                      </a:endParaRPr>
                    </a:p>
                    <a:p>
                      <a:pPr marL="342900" marR="0" lvl="0" indent="-342900" algn="l" rtl="0">
                        <a:spcBef>
                          <a:spcPts val="0"/>
                        </a:spcBef>
                        <a:spcAft>
                          <a:spcPts val="0"/>
                        </a:spcAft>
                        <a:buClr>
                          <a:schemeClr val="dk1"/>
                        </a:buClr>
                        <a:buSzPts val="1000"/>
                        <a:buFont typeface="Noto Sans Symbols"/>
                        <a:buChar char="∙"/>
                      </a:pPr>
                      <a:r>
                        <a:rPr lang="en-US" sz="1000" b="0" u="none" strike="noStrike" cap="none" dirty="0">
                          <a:latin typeface="Arial"/>
                          <a:ea typeface="Arial"/>
                          <a:cs typeface="Arial"/>
                          <a:sym typeface="Arial"/>
                        </a:rPr>
                        <a:t>Racing lines; understanding corner apexes &amp; braking points.</a:t>
                      </a:r>
                      <a:endParaRPr sz="1200" b="0" u="none" strike="noStrike" cap="none" dirty="0">
                        <a:latin typeface="Calibri"/>
                        <a:ea typeface="Calibri"/>
                        <a:cs typeface="Calibri"/>
                        <a:sym typeface="Calibri"/>
                      </a:endParaRPr>
                    </a:p>
                    <a:p>
                      <a:pPr marL="342900" marR="0" lvl="0" indent="-342900" algn="l" rtl="0">
                        <a:spcBef>
                          <a:spcPts val="0"/>
                        </a:spcBef>
                        <a:spcAft>
                          <a:spcPts val="0"/>
                        </a:spcAft>
                        <a:buClr>
                          <a:schemeClr val="dk1"/>
                        </a:buClr>
                        <a:buSzPts val="1000"/>
                        <a:buFont typeface="Noto Sans Symbols"/>
                        <a:buChar char="∙"/>
                      </a:pPr>
                      <a:r>
                        <a:rPr lang="en-US" sz="1000" b="0" u="none" strike="noStrike" cap="none" dirty="0">
                          <a:latin typeface="Arial"/>
                          <a:ea typeface="Arial"/>
                          <a:cs typeface="Arial"/>
                          <a:sym typeface="Arial"/>
                        </a:rPr>
                        <a:t>Direction and specifics of each configuration. </a:t>
                      </a:r>
                    </a:p>
                    <a:p>
                      <a:pPr marL="342900" marR="0" lvl="0" indent="-342900" algn="l" rtl="0">
                        <a:spcBef>
                          <a:spcPts val="0"/>
                        </a:spcBef>
                        <a:spcAft>
                          <a:spcPts val="0"/>
                        </a:spcAft>
                        <a:buClr>
                          <a:schemeClr val="dk1"/>
                        </a:buClr>
                        <a:buSzPts val="1000"/>
                        <a:buFont typeface="Noto Sans Symbols"/>
                        <a:buChar char="∙"/>
                      </a:pPr>
                      <a:r>
                        <a:rPr lang="en-US" sz="1000" b="0" u="none" strike="noStrike" cap="none" dirty="0">
                          <a:latin typeface="Arial"/>
                          <a:ea typeface="Calibri"/>
                          <a:cs typeface="Arial"/>
                          <a:sym typeface="Arial"/>
                        </a:rPr>
                        <a:t>Memorization of different configurations.</a:t>
                      </a:r>
                      <a:endParaRPr sz="1200" b="0" u="none" strike="noStrike" cap="none" dirty="0">
                        <a:latin typeface="Calibri"/>
                        <a:ea typeface="Calibri"/>
                        <a:cs typeface="Calibri"/>
                        <a:sym typeface="Calibri"/>
                      </a:endParaRPr>
                    </a:p>
                    <a:p>
                      <a:pPr marL="0" marR="0" lvl="0" indent="0" algn="l" rtl="0">
                        <a:spcBef>
                          <a:spcPts val="0"/>
                        </a:spcBef>
                        <a:spcAft>
                          <a:spcPts val="0"/>
                        </a:spcAft>
                        <a:buNone/>
                      </a:pPr>
                      <a:r>
                        <a:rPr lang="en-US" sz="1000" b="0" u="none" strike="noStrike" cap="none" dirty="0">
                          <a:latin typeface="Arial"/>
                          <a:ea typeface="Arial"/>
                          <a:cs typeface="Arial"/>
                          <a:sym typeface="Arial"/>
                        </a:rPr>
                        <a:t> </a:t>
                      </a:r>
                      <a:endParaRPr sz="1200" b="0" u="none" strike="noStrike" cap="none" dirty="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834300">
                <a:tc>
                  <a:txBody>
                    <a:bodyPr/>
                    <a:lstStyle/>
                    <a:p>
                      <a:pPr marL="0" marR="0" lvl="0" indent="0" algn="l" rtl="0">
                        <a:spcBef>
                          <a:spcPts val="0"/>
                        </a:spcBef>
                        <a:spcAft>
                          <a:spcPts val="0"/>
                        </a:spcAft>
                        <a:buNone/>
                      </a:pPr>
                      <a:r>
                        <a:rPr lang="en-US" sz="1200" b="1" u="none" strike="noStrike" cap="none">
                          <a:latin typeface="Arial"/>
                          <a:ea typeface="Arial"/>
                          <a:cs typeface="Arial"/>
                          <a:sym typeface="Arial"/>
                        </a:rPr>
                        <a:t>Two</a:t>
                      </a:r>
                      <a:endParaRPr sz="1800" b="1" u="none" strike="noStrike" cap="none">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defTabSz="685800" rtl="0" eaLnBrk="1" latinLnBrk="0" hangingPunct="1">
                        <a:spcBef>
                          <a:spcPts val="0"/>
                        </a:spcBef>
                        <a:spcAft>
                          <a:spcPts val="0"/>
                        </a:spcAft>
                        <a:buNone/>
                      </a:pPr>
                      <a:r>
                        <a:rPr lang="en-US" sz="1000" b="0" u="none" strike="noStrike" kern="1200" cap="none">
                          <a:solidFill>
                            <a:schemeClr val="tx1"/>
                          </a:solidFill>
                          <a:latin typeface="Arial"/>
                          <a:ea typeface="Arial"/>
                          <a:cs typeface="Arial"/>
                          <a:sym typeface="Arial"/>
                        </a:rPr>
                        <a:t>Outdoor Kartdrome (Cadet, National and International courses)</a:t>
                      </a:r>
                      <a:endParaRPr sz="1000" b="0" u="none" strike="noStrike" kern="1200" cap="none">
                        <a:solidFill>
                          <a:schemeClr val="tx1"/>
                        </a:solidFill>
                        <a:latin typeface="Arial"/>
                        <a:ea typeface="Calibri"/>
                        <a:cs typeface="Arial"/>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defTabSz="685800" rtl="0" eaLnBrk="1" latinLnBrk="0" hangingPunct="1">
                        <a:spcBef>
                          <a:spcPts val="0"/>
                        </a:spcBef>
                        <a:spcAft>
                          <a:spcPts val="0"/>
                        </a:spcAft>
                        <a:buNone/>
                      </a:pPr>
                      <a:r>
                        <a:rPr lang="en-US" sz="1000" b="0" u="none" strike="noStrike" kern="1200" cap="none" dirty="0">
                          <a:solidFill>
                            <a:schemeClr val="tx1"/>
                          </a:solidFill>
                          <a:latin typeface="Arial"/>
                          <a:ea typeface="Arial"/>
                          <a:cs typeface="Arial"/>
                          <a:sym typeface="Arial"/>
                        </a:rPr>
                        <a:t>More comprehensive driving and mechanical classes, introduction to race craft where drivers will start to develop skills and an understanding of the following: </a:t>
                      </a:r>
                      <a:endParaRPr sz="1000" b="0" u="none" strike="noStrike" kern="1200" cap="none" dirty="0">
                        <a:solidFill>
                          <a:schemeClr val="tx1"/>
                        </a:solidFill>
                        <a:latin typeface="Arial"/>
                        <a:ea typeface="Calibri"/>
                        <a:cs typeface="Arial"/>
                        <a:sym typeface="Calibri"/>
                      </a:endParaRPr>
                    </a:p>
                    <a:p>
                      <a:pPr marL="171450" marR="0" lvl="0" indent="-171450" algn="l" defTabSz="685800" rtl="0" eaLnBrk="1" latinLnBrk="0" hangingPunct="1">
                        <a:spcBef>
                          <a:spcPts val="0"/>
                        </a:spcBef>
                        <a:spcAft>
                          <a:spcPts val="0"/>
                        </a:spcAft>
                        <a:buClr>
                          <a:schemeClr val="dk1"/>
                        </a:buClr>
                        <a:buSzPts val="1000"/>
                        <a:buFont typeface="Arial" panose="020B0604020202020204" pitchFamily="34" charset="0"/>
                        <a:buChar char="•"/>
                      </a:pPr>
                      <a:r>
                        <a:rPr lang="en-US" sz="1000" b="0" u="none" strike="noStrike" kern="1200" cap="none" dirty="0">
                          <a:solidFill>
                            <a:schemeClr val="tx1"/>
                          </a:solidFill>
                          <a:latin typeface="Arial"/>
                          <a:ea typeface="Arial"/>
                          <a:cs typeface="Arial"/>
                          <a:sym typeface="Arial"/>
                        </a:rPr>
                        <a:t>Overtaking.</a:t>
                      </a:r>
                      <a:endParaRPr sz="1000" b="0" u="none" strike="noStrike" kern="1200" cap="none" dirty="0">
                        <a:solidFill>
                          <a:schemeClr val="tx1"/>
                        </a:solidFill>
                        <a:latin typeface="Arial"/>
                        <a:ea typeface="Calibri"/>
                        <a:cs typeface="Arial"/>
                        <a:sym typeface="Calibri"/>
                      </a:endParaRPr>
                    </a:p>
                    <a:p>
                      <a:pPr marL="171450" marR="0" lvl="0" indent="-171450" algn="l" defTabSz="685800" rtl="0" eaLnBrk="1" latinLnBrk="0" hangingPunct="1">
                        <a:spcBef>
                          <a:spcPts val="0"/>
                        </a:spcBef>
                        <a:spcAft>
                          <a:spcPts val="0"/>
                        </a:spcAft>
                        <a:buClr>
                          <a:schemeClr val="dk1"/>
                        </a:buClr>
                        <a:buSzPts val="1000"/>
                        <a:buFont typeface="Arial" panose="020B0604020202020204" pitchFamily="34" charset="0"/>
                        <a:buChar char="•"/>
                      </a:pPr>
                      <a:r>
                        <a:rPr lang="en-US" sz="1000" b="0" u="none" strike="noStrike" kern="1200" cap="none" dirty="0">
                          <a:solidFill>
                            <a:schemeClr val="tx1"/>
                          </a:solidFill>
                          <a:latin typeface="Arial"/>
                          <a:ea typeface="Arial"/>
                          <a:cs typeface="Arial"/>
                          <a:sym typeface="Arial"/>
                        </a:rPr>
                        <a:t>Defending their position, whilst optimizing consistency and smoothness on track.</a:t>
                      </a:r>
                      <a:endParaRPr sz="1000" b="0" u="none" strike="noStrike" kern="1200" cap="none" dirty="0">
                        <a:solidFill>
                          <a:schemeClr val="tx1"/>
                        </a:solidFill>
                        <a:latin typeface="Arial"/>
                        <a:ea typeface="Calibri"/>
                        <a:cs typeface="Arial"/>
                        <a:sym typeface="Calibri"/>
                      </a:endParaRPr>
                    </a:p>
                    <a:p>
                      <a:pPr marL="0" marR="0" lvl="0" indent="0" algn="l" defTabSz="685800" rtl="0" eaLnBrk="1" latinLnBrk="0" hangingPunct="1">
                        <a:spcBef>
                          <a:spcPts val="0"/>
                        </a:spcBef>
                        <a:spcAft>
                          <a:spcPts val="0"/>
                        </a:spcAft>
                        <a:buNone/>
                      </a:pPr>
                      <a:r>
                        <a:rPr lang="en-US" sz="1000" b="0" u="none" strike="noStrike" kern="1200" cap="none" dirty="0">
                          <a:solidFill>
                            <a:schemeClr val="tx1"/>
                          </a:solidFill>
                          <a:latin typeface="Arial"/>
                          <a:ea typeface="Arial"/>
                          <a:cs typeface="Arial"/>
                          <a:sym typeface="Arial"/>
                        </a:rPr>
                        <a:t> </a:t>
                      </a:r>
                      <a:endParaRPr sz="1000" b="0" u="none" strike="noStrike" kern="1200" cap="none" dirty="0">
                        <a:solidFill>
                          <a:schemeClr val="tx1"/>
                        </a:solidFill>
                        <a:latin typeface="Arial"/>
                        <a:ea typeface="Calibri"/>
                        <a:cs typeface="Arial"/>
                        <a:sym typeface="Calibri"/>
                      </a:endParaRPr>
                    </a:p>
                    <a:p>
                      <a:pPr marL="0" marR="0" lvl="0" indent="0" algn="l" defTabSz="685800" rtl="0" eaLnBrk="1" latinLnBrk="0" hangingPunct="1">
                        <a:spcBef>
                          <a:spcPts val="0"/>
                        </a:spcBef>
                        <a:spcAft>
                          <a:spcPts val="0"/>
                        </a:spcAft>
                        <a:buNone/>
                      </a:pPr>
                      <a:r>
                        <a:rPr lang="en-US" sz="1000" b="0" u="none" strike="noStrike" kern="1200" cap="none" dirty="0">
                          <a:solidFill>
                            <a:schemeClr val="tx1"/>
                          </a:solidFill>
                          <a:latin typeface="Arial"/>
                          <a:ea typeface="Arial"/>
                          <a:cs typeface="Arial"/>
                          <a:sym typeface="Arial"/>
                        </a:rPr>
                        <a:t>The karting coaches will develop race discipline by encouraging drivers only to overtake through certain corners, helping them gain confidence and master overtaking techniques. </a:t>
                      </a:r>
                      <a:endParaRPr lang="en-US" sz="1000" b="0" u="none" strike="noStrike" kern="1200" cap="none" dirty="0">
                        <a:solidFill>
                          <a:schemeClr val="tx1"/>
                        </a:solidFill>
                        <a:latin typeface="Arial"/>
                        <a:ea typeface="Calibri"/>
                        <a:cs typeface="Arial"/>
                        <a:sym typeface="Calibri"/>
                      </a:endParaRPr>
                    </a:p>
                    <a:p>
                      <a:pPr marL="0" marR="0" lvl="0" indent="0" algn="l" defTabSz="685800" rtl="0" eaLnBrk="1" latinLnBrk="0" hangingPunct="1">
                        <a:spcBef>
                          <a:spcPts val="0"/>
                        </a:spcBef>
                        <a:spcAft>
                          <a:spcPts val="0"/>
                        </a:spcAft>
                        <a:buNone/>
                      </a:pPr>
                      <a:r>
                        <a:rPr lang="en-US" sz="1000" b="0" u="none" strike="noStrike" kern="1200" cap="none" dirty="0">
                          <a:solidFill>
                            <a:schemeClr val="tx1"/>
                          </a:solidFill>
                          <a:latin typeface="Arial"/>
                          <a:ea typeface="Arial"/>
                          <a:cs typeface="Arial"/>
                          <a:sym typeface="Arial"/>
                        </a:rPr>
                        <a:t> </a:t>
                      </a:r>
                      <a:endParaRPr sz="1000" b="0" u="none" strike="noStrike" kern="1200" cap="none" dirty="0">
                        <a:solidFill>
                          <a:schemeClr val="tx1"/>
                        </a:solidFill>
                        <a:latin typeface="Arial"/>
                        <a:ea typeface="Calibri"/>
                        <a:cs typeface="Arial"/>
                        <a:sym typeface="Calibri"/>
                      </a:endParaRPr>
                    </a:p>
                    <a:p>
                      <a:pPr marL="0" marR="0" lvl="0" indent="0" algn="l" defTabSz="685800" rtl="0" eaLnBrk="1" latinLnBrk="0" hangingPunct="1">
                        <a:spcBef>
                          <a:spcPts val="0"/>
                        </a:spcBef>
                        <a:spcAft>
                          <a:spcPts val="0"/>
                        </a:spcAft>
                        <a:buNone/>
                      </a:pPr>
                      <a:r>
                        <a:rPr lang="en-US" sz="1000" b="0" u="none" strike="noStrike" kern="1200" cap="none" dirty="0">
                          <a:solidFill>
                            <a:schemeClr val="tx1"/>
                          </a:solidFill>
                          <a:latin typeface="Arial"/>
                          <a:ea typeface="Arial"/>
                          <a:cs typeface="Arial"/>
                          <a:sym typeface="Arial"/>
                        </a:rPr>
                        <a:t>An introduction to the outdoor track, using half of the International Dubai Kartdrome circuit to perfect the corners in a sector, before advancing onto another part of the track. </a:t>
                      </a:r>
                    </a:p>
                    <a:p>
                      <a:pPr marL="0" marR="0" lvl="0" indent="0" algn="l" defTabSz="685800" rtl="0" eaLnBrk="1" latinLnBrk="0" hangingPunct="1">
                        <a:spcBef>
                          <a:spcPts val="0"/>
                        </a:spcBef>
                        <a:spcAft>
                          <a:spcPts val="0"/>
                        </a:spcAft>
                        <a:buNone/>
                      </a:pPr>
                      <a:r>
                        <a:rPr lang="en-US" sz="1000" b="0" u="none" strike="noStrike" kern="1200" cap="none" dirty="0">
                          <a:solidFill>
                            <a:schemeClr val="tx1"/>
                          </a:solidFill>
                          <a:latin typeface="Arial"/>
                          <a:ea typeface="Arial"/>
                          <a:cs typeface="Arial"/>
                          <a:sym typeface="Arial"/>
                        </a:rPr>
                        <a:t> </a:t>
                      </a:r>
                      <a:endParaRPr sz="1000" b="0" u="none" strike="noStrike" kern="1200" cap="none" dirty="0">
                        <a:solidFill>
                          <a:schemeClr val="tx1"/>
                        </a:solidFill>
                        <a:latin typeface="Arial"/>
                        <a:ea typeface="Calibri"/>
                        <a:cs typeface="Arial"/>
                        <a:sym typeface="Calibri"/>
                      </a:endParaRPr>
                    </a:p>
                    <a:p>
                      <a:pPr marL="0" marR="0" lvl="0" indent="0" algn="l" defTabSz="685800" rtl="0" eaLnBrk="1" latinLnBrk="0" hangingPunct="1">
                        <a:spcBef>
                          <a:spcPts val="0"/>
                        </a:spcBef>
                        <a:spcAft>
                          <a:spcPts val="0"/>
                        </a:spcAft>
                        <a:buNone/>
                      </a:pPr>
                      <a:r>
                        <a:rPr lang="en-US" sz="1000" b="0" u="none" strike="noStrike" kern="1200" cap="none" dirty="0">
                          <a:solidFill>
                            <a:schemeClr val="tx1"/>
                          </a:solidFill>
                          <a:latin typeface="Arial"/>
                          <a:ea typeface="Arial"/>
                          <a:cs typeface="Arial"/>
                          <a:sym typeface="Arial"/>
                        </a:rPr>
                        <a:t>A special race day event at Dubai Kartdrome on the final day of the </a:t>
                      </a:r>
                      <a:r>
                        <a:rPr lang="en-US" sz="1000" b="0" u="none" strike="noStrike" kern="1200" cap="none" dirty="0" err="1">
                          <a:solidFill>
                            <a:schemeClr val="tx1"/>
                          </a:solidFill>
                          <a:latin typeface="Arial"/>
                          <a:ea typeface="Arial"/>
                          <a:cs typeface="Arial"/>
                          <a:sym typeface="Arial"/>
                        </a:rPr>
                        <a:t>programme</a:t>
                      </a:r>
                      <a:r>
                        <a:rPr lang="en-US" sz="1000" b="0" u="none" strike="noStrike" kern="1200" cap="none" dirty="0">
                          <a:solidFill>
                            <a:schemeClr val="tx1"/>
                          </a:solidFill>
                          <a:latin typeface="Arial"/>
                          <a:ea typeface="Arial"/>
                          <a:cs typeface="Arial"/>
                          <a:sym typeface="Arial"/>
                        </a:rPr>
                        <a:t> to put everything the students have learnt into practice.</a:t>
                      </a:r>
                      <a:endParaRPr sz="1000" b="0" u="none" strike="noStrike" kern="1200" cap="none" dirty="0">
                        <a:solidFill>
                          <a:schemeClr val="tx1"/>
                        </a:solidFill>
                        <a:latin typeface="Arial"/>
                        <a:ea typeface="Calibri"/>
                        <a:cs typeface="Arial"/>
                        <a:sym typeface="Calibri"/>
                      </a:endParaRPr>
                    </a:p>
                    <a:p>
                      <a:pPr marL="0" marR="0" lvl="0" indent="0" algn="l" defTabSz="685800" rtl="0" eaLnBrk="1" latinLnBrk="0" hangingPunct="1">
                        <a:spcBef>
                          <a:spcPts val="0"/>
                        </a:spcBef>
                        <a:spcAft>
                          <a:spcPts val="0"/>
                        </a:spcAft>
                        <a:buNone/>
                      </a:pPr>
                      <a:r>
                        <a:rPr lang="en-US" sz="1000" b="0" u="none" strike="noStrike" kern="1200" cap="none" dirty="0">
                          <a:solidFill>
                            <a:schemeClr val="tx1"/>
                          </a:solidFill>
                          <a:latin typeface="Arial"/>
                          <a:ea typeface="Arial"/>
                          <a:cs typeface="Arial"/>
                          <a:sym typeface="Arial"/>
                        </a:rPr>
                        <a:t> </a:t>
                      </a:r>
                      <a:endParaRPr sz="1000" b="0" u="none" strike="noStrike" kern="1200" cap="none" dirty="0">
                        <a:solidFill>
                          <a:schemeClr val="tx1"/>
                        </a:solidFill>
                        <a:latin typeface="Arial"/>
                        <a:ea typeface="Calibri"/>
                        <a:cs typeface="Arial"/>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52400">
                <a:tc>
                  <a:txBody>
                    <a:bodyPr/>
                    <a:lstStyle/>
                    <a:p>
                      <a:pPr marL="0" marR="0" lvl="0" indent="0" algn="l" rtl="0">
                        <a:spcBef>
                          <a:spcPts val="0"/>
                        </a:spcBef>
                        <a:spcAft>
                          <a:spcPts val="0"/>
                        </a:spcAft>
                        <a:buNone/>
                      </a:pPr>
                      <a:r>
                        <a:rPr lang="en-US" sz="1200" b="1" u="none" strike="noStrike" cap="none">
                          <a:solidFill>
                            <a:schemeClr val="dk1"/>
                          </a:solidFill>
                          <a:latin typeface="Arial"/>
                          <a:ea typeface="Arial"/>
                          <a:cs typeface="Arial"/>
                          <a:sym typeface="Arial"/>
                        </a:rPr>
                        <a:t>Three</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000" u="none" strike="noStrike" cap="none" dirty="0">
                          <a:solidFill>
                            <a:schemeClr val="dk1"/>
                          </a:solidFill>
                          <a:latin typeface="Arial"/>
                          <a:ea typeface="Arial"/>
                          <a:cs typeface="Arial"/>
                          <a:sym typeface="Arial"/>
                        </a:rPr>
                        <a:t>Outdoor International</a:t>
                      </a:r>
                      <a:endParaRPr sz="100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endParaRPr sz="1000" dirty="0">
                        <a:solidFill>
                          <a:schemeClr val="dk1"/>
                        </a:solidFill>
                      </a:endParaRPr>
                    </a:p>
                    <a:p>
                      <a:pPr marL="0" marR="0" lvl="0" indent="0" algn="l" rtl="0">
                        <a:spcBef>
                          <a:spcPts val="0"/>
                        </a:spcBef>
                        <a:spcAft>
                          <a:spcPts val="0"/>
                        </a:spcAft>
                        <a:buNone/>
                      </a:pPr>
                      <a:r>
                        <a:rPr lang="en-US" sz="1000" dirty="0">
                          <a:solidFill>
                            <a:schemeClr val="dk1"/>
                          </a:solidFill>
                        </a:rPr>
                        <a:t>Plus, SWS/Rookie racing nights</a:t>
                      </a:r>
                      <a:endParaRPr sz="1000" dirty="0">
                        <a:solidFill>
                          <a:schemeClr val="dk1"/>
                        </a:solidFil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chemeClr val="dk1"/>
                        </a:buClr>
                        <a:buSzPts val="1000"/>
                        <a:buFont typeface="Arial"/>
                        <a:buNone/>
                      </a:pPr>
                      <a:r>
                        <a:rPr lang="en-US" sz="1000" u="none" strike="noStrike" cap="none" dirty="0">
                          <a:solidFill>
                            <a:schemeClr val="dk1"/>
                          </a:solidFill>
                          <a:latin typeface="Arial"/>
                          <a:ea typeface="Arial"/>
                          <a:cs typeface="Arial"/>
                          <a:sym typeface="Arial"/>
                        </a:rPr>
                        <a:t>To prepare the driver for racing and a further step forward in preparation for moving to 2 stroke karts and preparation </a:t>
                      </a:r>
                      <a:r>
                        <a:rPr lang="en-US" sz="1000" u="none" strike="noStrike" cap="none">
                          <a:solidFill>
                            <a:schemeClr val="dk1"/>
                          </a:solidFill>
                          <a:latin typeface="Arial"/>
                          <a:ea typeface="Arial"/>
                          <a:cs typeface="Arial"/>
                          <a:sym typeface="Arial"/>
                        </a:rPr>
                        <a:t>for the ‘</a:t>
                      </a:r>
                      <a:r>
                        <a:rPr lang="en-US" sz="1000" u="none" strike="noStrike" cap="none" dirty="0">
                          <a:solidFill>
                            <a:schemeClr val="dk1"/>
                          </a:solidFill>
                          <a:latin typeface="Arial"/>
                          <a:ea typeface="Arial"/>
                          <a:cs typeface="Arial"/>
                          <a:sym typeface="Arial"/>
                        </a:rPr>
                        <a:t>race license test assessment’</a:t>
                      </a:r>
                      <a:endParaRPr dirty="0"/>
                    </a:p>
                    <a:p>
                      <a:pPr marL="0" marR="0" lvl="0" indent="0" algn="l" rtl="0">
                        <a:lnSpc>
                          <a:spcPct val="107000"/>
                        </a:lnSpc>
                        <a:spcBef>
                          <a:spcPts val="800"/>
                        </a:spcBef>
                        <a:spcAft>
                          <a:spcPts val="0"/>
                        </a:spcAft>
                        <a:buClr>
                          <a:schemeClr val="dk1"/>
                        </a:buClr>
                        <a:buSzPts val="1000"/>
                        <a:buFont typeface="Arial"/>
                        <a:buNone/>
                      </a:pPr>
                      <a:r>
                        <a:rPr lang="en-US" sz="1000" u="none" strike="noStrike" cap="none" dirty="0">
                          <a:solidFill>
                            <a:schemeClr val="dk1"/>
                          </a:solidFill>
                          <a:latin typeface="Arial"/>
                          <a:ea typeface="Arial"/>
                          <a:cs typeface="Arial"/>
                          <a:sym typeface="Arial"/>
                        </a:rPr>
                        <a:t>Provide them experience in maintaining a two-stroke race kart should they choose to start racing in professional series such as </a:t>
                      </a:r>
                      <a:r>
                        <a:rPr lang="en-US" sz="1000" u="none" strike="noStrike" cap="none" dirty="0" err="1">
                          <a:solidFill>
                            <a:schemeClr val="dk1"/>
                          </a:solidFill>
                          <a:latin typeface="Arial"/>
                          <a:ea typeface="Arial"/>
                          <a:cs typeface="Arial"/>
                          <a:sym typeface="Arial"/>
                        </a:rPr>
                        <a:t>Rotax</a:t>
                      </a:r>
                      <a:r>
                        <a:rPr lang="en-US" sz="1000" u="none" strike="noStrike" cap="none" dirty="0">
                          <a:solidFill>
                            <a:schemeClr val="dk1"/>
                          </a:solidFill>
                          <a:latin typeface="Arial"/>
                          <a:ea typeface="Arial"/>
                          <a:cs typeface="Arial"/>
                          <a:sym typeface="Arial"/>
                        </a:rPr>
                        <a:t> and IAME UAE.</a:t>
                      </a:r>
                      <a:endParaRPr dirty="0"/>
                    </a:p>
                    <a:p>
                      <a:pPr marL="0" marR="0" lvl="0" indent="0" algn="l" rtl="0">
                        <a:lnSpc>
                          <a:spcPct val="107000"/>
                        </a:lnSpc>
                        <a:spcBef>
                          <a:spcPts val="800"/>
                        </a:spcBef>
                        <a:spcAft>
                          <a:spcPts val="0"/>
                        </a:spcAft>
                        <a:buClr>
                          <a:schemeClr val="dk1"/>
                        </a:buClr>
                        <a:buSzPts val="1000"/>
                        <a:buFont typeface="Arial"/>
                        <a:buNone/>
                      </a:pPr>
                      <a:r>
                        <a:rPr lang="en-US" sz="1000" u="none" strike="noStrike" cap="none" dirty="0">
                          <a:solidFill>
                            <a:schemeClr val="dk1"/>
                          </a:solidFill>
                          <a:latin typeface="Arial"/>
                          <a:ea typeface="Arial"/>
                          <a:cs typeface="Arial"/>
                          <a:sym typeface="Arial"/>
                        </a:rPr>
                        <a:t>By using one circuit layout for the entire course, we can track the progress rate of the drivers across the </a:t>
                      </a:r>
                      <a:r>
                        <a:rPr lang="en-US" sz="1000" dirty="0">
                          <a:solidFill>
                            <a:schemeClr val="dk1"/>
                          </a:solidFill>
                        </a:rPr>
                        <a:t>5-6</a:t>
                      </a:r>
                      <a:r>
                        <a:rPr lang="en-US" sz="1000" u="none" strike="noStrike" cap="none" dirty="0">
                          <a:solidFill>
                            <a:schemeClr val="dk1"/>
                          </a:solidFill>
                          <a:latin typeface="Arial"/>
                          <a:ea typeface="Arial"/>
                          <a:cs typeface="Arial"/>
                          <a:sym typeface="Arial"/>
                        </a:rPr>
                        <a:t> weeks of lessons and 4-</a:t>
                      </a:r>
                      <a:r>
                        <a:rPr lang="en-US" sz="1000" dirty="0">
                          <a:solidFill>
                            <a:schemeClr val="dk1"/>
                          </a:solidFill>
                        </a:rPr>
                        <a:t>5</a:t>
                      </a:r>
                      <a:r>
                        <a:rPr lang="en-US" sz="1000" u="none" strike="noStrike" cap="none" dirty="0">
                          <a:solidFill>
                            <a:schemeClr val="dk1"/>
                          </a:solidFill>
                          <a:latin typeface="Arial"/>
                          <a:ea typeface="Arial"/>
                          <a:cs typeface="Arial"/>
                          <a:sym typeface="Arial"/>
                        </a:rPr>
                        <a:t> weeks of racing.</a:t>
                      </a:r>
                      <a:endParaRPr dirty="0"/>
                    </a:p>
                    <a:p>
                      <a:pPr marL="0" marR="0" lvl="0" indent="0" algn="l" rtl="0">
                        <a:lnSpc>
                          <a:spcPct val="107000"/>
                        </a:lnSpc>
                        <a:spcBef>
                          <a:spcPts val="800"/>
                        </a:spcBef>
                        <a:spcAft>
                          <a:spcPts val="0"/>
                        </a:spcAft>
                        <a:buClr>
                          <a:schemeClr val="dk1"/>
                        </a:buClr>
                        <a:buSzPts val="1000"/>
                        <a:buFont typeface="Arial"/>
                        <a:buNone/>
                      </a:pPr>
                      <a:r>
                        <a:rPr lang="en-US" sz="1000" u="none" strike="noStrike" cap="none" dirty="0">
                          <a:solidFill>
                            <a:schemeClr val="dk1"/>
                          </a:solidFill>
                          <a:latin typeface="Arial"/>
                          <a:ea typeface="Arial"/>
                          <a:cs typeface="Arial"/>
                          <a:sym typeface="Arial"/>
                        </a:rPr>
                        <a:t>All students will be provided with a book about the rules of karting.</a:t>
                      </a:r>
                      <a:endParaRPr sz="1000" u="none" strike="noStrike" cap="none" dirty="0">
                        <a:solidFill>
                          <a:schemeClr val="dk1"/>
                        </a:solidFill>
                        <a:latin typeface="Arial"/>
                        <a:ea typeface="Arial"/>
                        <a:cs typeface="Arial"/>
                        <a:sym typeface="Arial"/>
                      </a:endParaRPr>
                    </a:p>
                    <a:p>
                      <a:pPr marL="0" marR="0" lvl="0" indent="0" algn="l" defTabSz="685800" rtl="0" eaLnBrk="1" latinLnBrk="0" hangingPunct="1">
                        <a:lnSpc>
                          <a:spcPct val="107000"/>
                        </a:lnSpc>
                        <a:spcBef>
                          <a:spcPts val="800"/>
                        </a:spcBef>
                        <a:spcAft>
                          <a:spcPts val="0"/>
                        </a:spcAft>
                        <a:buClr>
                          <a:schemeClr val="dk1"/>
                        </a:buClr>
                        <a:buSzPts val="1000"/>
                        <a:buFont typeface="Arial"/>
                        <a:buNone/>
                      </a:pPr>
                      <a:r>
                        <a:rPr lang="en-US" sz="1000" u="none" strike="noStrike" kern="1200" cap="none" dirty="0">
                          <a:solidFill>
                            <a:schemeClr val="dk1"/>
                          </a:solidFill>
                          <a:latin typeface="Arial"/>
                          <a:cs typeface="Arial"/>
                        </a:rPr>
                        <a:t>Mixed training courses with SWS/Rookie race nights to expose students to real racing situations to develop racing experience.</a:t>
                      </a:r>
                      <a:endParaRPr sz="1000" u="none" strike="noStrike" kern="1200" cap="none" dirty="0">
                        <a:solidFill>
                          <a:schemeClr val="dk1"/>
                        </a:solidFill>
                        <a:latin typeface="Arial"/>
                        <a:cs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9" name="Google Shape;87;p13">
            <a:extLst>
              <a:ext uri="{FF2B5EF4-FFF2-40B4-BE49-F238E27FC236}">
                <a16:creationId xmlns:a16="http://schemas.microsoft.com/office/drawing/2014/main" id="{DA530F31-14AB-4A36-AE1B-027895F61324}"/>
              </a:ext>
            </a:extLst>
          </p:cNvPr>
          <p:cNvSpPr/>
          <p:nvPr/>
        </p:nvSpPr>
        <p:spPr>
          <a:xfrm>
            <a:off x="400488" y="2014693"/>
            <a:ext cx="5739062" cy="229802"/>
          </a:xfrm>
          <a:prstGeom prst="rect">
            <a:avLst/>
          </a:prstGeom>
          <a:noFill/>
          <a:ln>
            <a:noFill/>
          </a:ln>
        </p:spPr>
        <p:txBody>
          <a:bodyPr spcFirstLastPara="1" wrap="square" lIns="91425" tIns="45700" rIns="91425" bIns="45700" anchor="t" anchorCtr="0">
            <a:noAutofit/>
          </a:bodyPr>
          <a:lstStyle/>
          <a:p>
            <a:pPr lvl="0">
              <a:buClr>
                <a:schemeClr val="dk1"/>
              </a:buClr>
              <a:buSzPts val="1000"/>
            </a:pPr>
            <a:r>
              <a:rPr lang="en-US" sz="1400" dirty="0">
                <a:solidFill>
                  <a:schemeClr val="dk1"/>
                </a:solidFill>
                <a:latin typeface="Arial"/>
                <a:ea typeface="Arial"/>
                <a:cs typeface="Arial"/>
                <a:sym typeface="Arial"/>
              </a:rPr>
              <a:t>DAKA will work through set levels of tuition as follows: </a:t>
            </a:r>
            <a:endParaRPr lang="en-US" sz="800" dirty="0">
              <a:solidFill>
                <a:schemeClr val="dk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8D817E1F-6AD0-4334-B88D-E87F92CE774D}"/>
              </a:ext>
            </a:extLst>
          </p:cNvPr>
          <p:cNvSpPr>
            <a:spLocks noGrp="1"/>
          </p:cNvSpPr>
          <p:nvPr>
            <p:ph type="ftr" sz="quarter" idx="11"/>
          </p:nvPr>
        </p:nvSpPr>
        <p:spPr/>
        <p:txBody>
          <a:bodyPr/>
          <a:lstStyle/>
          <a:p>
            <a:r>
              <a:rPr lang="en-US" sz="1000" dirty="0"/>
              <a:t>www.dubaiautodrome.ae</a:t>
            </a:r>
          </a:p>
        </p:txBody>
      </p:sp>
      <p:sp>
        <p:nvSpPr>
          <p:cNvPr id="3" name="Slide Number Placeholder 2">
            <a:extLst>
              <a:ext uri="{FF2B5EF4-FFF2-40B4-BE49-F238E27FC236}">
                <a16:creationId xmlns:a16="http://schemas.microsoft.com/office/drawing/2014/main" id="{C75484BC-5B70-4FB2-B4C0-C2CDD28A5F9A}"/>
              </a:ext>
            </a:extLst>
          </p:cNvPr>
          <p:cNvSpPr>
            <a:spLocks noGrp="1"/>
          </p:cNvSpPr>
          <p:nvPr>
            <p:ph type="sldNum" sz="quarter" idx="12"/>
          </p:nvPr>
        </p:nvSpPr>
        <p:spPr/>
        <p:txBody>
          <a:bodyPr/>
          <a:lstStyle/>
          <a:p>
            <a:fld id="{07511B0A-EE5D-4AB2-BD0F-2CC51BC95B13}" type="slidenum">
              <a:rPr lang="en-US" smtClean="0"/>
              <a:t>6</a:t>
            </a:fld>
            <a:endParaRPr lang="en-US"/>
          </a:p>
        </p:txBody>
      </p:sp>
      <p:pic>
        <p:nvPicPr>
          <p:cNvPr id="4" name="Picture 3" descr="Logo&#10;&#10;Description automatically generated with low confidence">
            <a:extLst>
              <a:ext uri="{FF2B5EF4-FFF2-40B4-BE49-F238E27FC236}">
                <a16:creationId xmlns:a16="http://schemas.microsoft.com/office/drawing/2014/main" id="{C90606F7-42F2-04EF-E5BF-79503BF5E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269" y="768096"/>
            <a:ext cx="1150262" cy="479276"/>
          </a:xfrm>
          <a:prstGeom prst="rect">
            <a:avLst/>
          </a:prstGeom>
        </p:spPr>
      </p:pic>
    </p:spTree>
    <p:extLst>
      <p:ext uri="{BB962C8B-B14F-4D97-AF65-F5344CB8AC3E}">
        <p14:creationId xmlns:p14="http://schemas.microsoft.com/office/powerpoint/2010/main" val="2138140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87;p13">
            <a:extLst>
              <a:ext uri="{FF2B5EF4-FFF2-40B4-BE49-F238E27FC236}">
                <a16:creationId xmlns:a16="http://schemas.microsoft.com/office/drawing/2014/main" id="{9690AC85-1552-4B42-A08B-39019E0A91A5}"/>
              </a:ext>
            </a:extLst>
          </p:cNvPr>
          <p:cNvSpPr/>
          <p:nvPr/>
        </p:nvSpPr>
        <p:spPr>
          <a:xfrm>
            <a:off x="376425" y="1567409"/>
            <a:ext cx="2811943" cy="421414"/>
          </a:xfrm>
          <a:prstGeom prst="rect">
            <a:avLst/>
          </a:prstGeom>
          <a:noFill/>
          <a:ln>
            <a:noFill/>
          </a:ln>
        </p:spPr>
        <p:txBody>
          <a:bodyPr spcFirstLastPara="1" wrap="square" lIns="91425" tIns="45700" rIns="91425" bIns="45700" anchor="t" anchorCtr="0">
            <a:noAutofit/>
          </a:bodyPr>
          <a:lstStyle/>
          <a:p>
            <a:pPr lvl="0"/>
            <a:r>
              <a:rPr lang="en-US" sz="2000" dirty="0">
                <a:solidFill>
                  <a:srgbClr val="2E3068"/>
                </a:solidFill>
                <a:latin typeface="Gotham Ultra" pitchFamily="50" charset="0"/>
                <a:ea typeface="Calibri"/>
                <a:cs typeface="Calibri"/>
                <a:sym typeface="Calibri"/>
              </a:rPr>
              <a:t>Registration &amp; Fees</a:t>
            </a:r>
          </a:p>
        </p:txBody>
      </p:sp>
      <p:pic>
        <p:nvPicPr>
          <p:cNvPr id="27" name="Google Shape;90;p13" descr="Logo&#10;&#10;Description automatically generated">
            <a:extLst>
              <a:ext uri="{FF2B5EF4-FFF2-40B4-BE49-F238E27FC236}">
                <a16:creationId xmlns:a16="http://schemas.microsoft.com/office/drawing/2014/main" id="{877E0E39-E2AB-4277-A572-327D032EA9F9}"/>
              </a:ext>
            </a:extLst>
          </p:cNvPr>
          <p:cNvPicPr preferRelativeResize="0"/>
          <p:nvPr/>
        </p:nvPicPr>
        <p:blipFill rotWithShape="1">
          <a:blip r:embed="rId2">
            <a:alphaModFix/>
          </a:blip>
          <a:srcRect l="13611" r="11944"/>
          <a:stretch/>
        </p:blipFill>
        <p:spPr>
          <a:xfrm>
            <a:off x="376425" y="356580"/>
            <a:ext cx="901836" cy="890792"/>
          </a:xfrm>
          <a:prstGeom prst="rect">
            <a:avLst/>
          </a:prstGeom>
          <a:noFill/>
          <a:ln>
            <a:noFill/>
          </a:ln>
        </p:spPr>
      </p:pic>
      <p:sp>
        <p:nvSpPr>
          <p:cNvPr id="6" name="Rectangle 5">
            <a:extLst>
              <a:ext uri="{FF2B5EF4-FFF2-40B4-BE49-F238E27FC236}">
                <a16:creationId xmlns:a16="http://schemas.microsoft.com/office/drawing/2014/main" id="{F1F6EC38-8271-430F-AB96-C8E141856A75}"/>
              </a:ext>
            </a:extLst>
          </p:cNvPr>
          <p:cNvSpPr/>
          <p:nvPr/>
        </p:nvSpPr>
        <p:spPr>
          <a:xfrm>
            <a:off x="376425" y="2960322"/>
            <a:ext cx="5855933" cy="2308324"/>
          </a:xfrm>
          <a:prstGeom prst="rect">
            <a:avLst/>
          </a:prstGeom>
        </p:spPr>
        <p:txBody>
          <a:bodyPr wrap="square">
            <a:spAutoFit/>
          </a:bodyPr>
          <a:lstStyle/>
          <a:p>
            <a:pPr marL="171450" lvl="0" indent="-171450">
              <a:buFont typeface="Arial" panose="020B0604020202020204" pitchFamily="34" charset="0"/>
              <a:buChar char="•"/>
            </a:pPr>
            <a:r>
              <a:rPr lang="en-US" sz="1600" dirty="0">
                <a:solidFill>
                  <a:schemeClr val="dk1"/>
                </a:solidFill>
                <a:latin typeface="Gotham" panose="02000504050000020004" pitchFamily="2" charset="0"/>
                <a:ea typeface="Arial"/>
                <a:cs typeface="Arial"/>
                <a:sym typeface="Arial"/>
              </a:rPr>
              <a:t>AED 4,250 per term (including VAT) and is suitable for children aged 7 to 16 years. </a:t>
            </a:r>
          </a:p>
          <a:p>
            <a:pPr marL="171450" lvl="0" indent="-171450">
              <a:buFont typeface="Arial" panose="020B0604020202020204" pitchFamily="34" charset="0"/>
              <a:buChar char="•"/>
            </a:pPr>
            <a:r>
              <a:rPr lang="en-US" sz="1600" dirty="0">
                <a:solidFill>
                  <a:schemeClr val="dk1"/>
                </a:solidFill>
                <a:latin typeface="Gotham" panose="02000504050000020004" pitchFamily="2" charset="0"/>
                <a:ea typeface="Arial"/>
                <a:cs typeface="Arial"/>
                <a:sym typeface="Arial"/>
              </a:rPr>
              <a:t>Full registration fee is required in advance of the term start date. </a:t>
            </a:r>
          </a:p>
          <a:p>
            <a:pPr marL="171450" lvl="0" indent="-171450">
              <a:buFont typeface="Arial" panose="020B0604020202020204" pitchFamily="34" charset="0"/>
              <a:buChar char="•"/>
            </a:pPr>
            <a:r>
              <a:rPr lang="en-US" sz="1600" dirty="0">
                <a:solidFill>
                  <a:schemeClr val="dk1"/>
                </a:solidFill>
                <a:latin typeface="Gotham" panose="02000504050000020004" pitchFamily="2" charset="0"/>
                <a:ea typeface="Arial"/>
                <a:cs typeface="Arial"/>
                <a:sym typeface="Arial"/>
              </a:rPr>
              <a:t>Please complete the DAKA Registration Form (see page 7) and return it to the Dubai Autodrome team upon registering via </a:t>
            </a:r>
            <a:r>
              <a:rPr lang="en-US" sz="1600" dirty="0">
                <a:solidFill>
                  <a:schemeClr val="dk1"/>
                </a:solidFill>
                <a:latin typeface="Gotham" panose="02000504050000020004" pitchFamily="2" charset="0"/>
                <a:ea typeface="Arial"/>
                <a:cs typeface="Arial"/>
                <a:sym typeface="Arial"/>
                <a:hlinkClick r:id="rId3"/>
              </a:rPr>
              <a:t>daka@dubaiautodrome.com</a:t>
            </a:r>
            <a:endParaRPr lang="en-US" sz="1600" dirty="0">
              <a:solidFill>
                <a:schemeClr val="dk1"/>
              </a:solidFill>
              <a:latin typeface="Gotham" panose="02000504050000020004" pitchFamily="2" charset="0"/>
              <a:ea typeface="Arial"/>
              <a:cs typeface="Arial"/>
              <a:sym typeface="Arial"/>
            </a:endParaRPr>
          </a:p>
          <a:p>
            <a:pPr marL="171450" lvl="0" indent="-171450">
              <a:buFont typeface="Arial" panose="020B0604020202020204" pitchFamily="34" charset="0"/>
              <a:buChar char="•"/>
            </a:pPr>
            <a:r>
              <a:rPr lang="en-US" sz="1600" dirty="0">
                <a:solidFill>
                  <a:schemeClr val="dk1"/>
                </a:solidFill>
                <a:latin typeface="Gotham" panose="02000504050000020004" pitchFamily="2" charset="0"/>
                <a:ea typeface="Arial"/>
                <a:cs typeface="Arial"/>
                <a:sym typeface="Arial"/>
              </a:rPr>
              <a:t>For Term 1 (Sep-Nov 2025) Graduates of L1 entering Level 2 have the entry fee of AED3995 honored on all payments made </a:t>
            </a:r>
            <a:r>
              <a:rPr lang="en-US" sz="1600" b="1" dirty="0">
                <a:solidFill>
                  <a:schemeClr val="dk1"/>
                </a:solidFill>
                <a:latin typeface="Gotham" panose="02000504050000020004" pitchFamily="2" charset="0"/>
                <a:ea typeface="Arial"/>
                <a:cs typeface="Arial"/>
                <a:sym typeface="Arial"/>
              </a:rPr>
              <a:t>before 31</a:t>
            </a:r>
            <a:r>
              <a:rPr lang="en-US" sz="1600" b="1" baseline="30000" dirty="0">
                <a:solidFill>
                  <a:schemeClr val="dk1"/>
                </a:solidFill>
                <a:latin typeface="Gotham" panose="02000504050000020004" pitchFamily="2" charset="0"/>
                <a:ea typeface="Arial"/>
                <a:cs typeface="Arial"/>
                <a:sym typeface="Arial"/>
              </a:rPr>
              <a:t>st</a:t>
            </a:r>
            <a:r>
              <a:rPr lang="en-US" sz="1600" b="1" dirty="0">
                <a:solidFill>
                  <a:schemeClr val="dk1"/>
                </a:solidFill>
                <a:latin typeface="Gotham" panose="02000504050000020004" pitchFamily="2" charset="0"/>
                <a:ea typeface="Arial"/>
                <a:cs typeface="Arial"/>
                <a:sym typeface="Arial"/>
              </a:rPr>
              <a:t> August 2025</a:t>
            </a:r>
          </a:p>
        </p:txBody>
      </p:sp>
      <p:sp>
        <p:nvSpPr>
          <p:cNvPr id="7" name="Google Shape;87;p13">
            <a:extLst>
              <a:ext uri="{FF2B5EF4-FFF2-40B4-BE49-F238E27FC236}">
                <a16:creationId xmlns:a16="http://schemas.microsoft.com/office/drawing/2014/main" id="{D2FF2A98-D1B6-4D35-9066-C35E45DC786B}"/>
              </a:ext>
            </a:extLst>
          </p:cNvPr>
          <p:cNvSpPr/>
          <p:nvPr/>
        </p:nvSpPr>
        <p:spPr>
          <a:xfrm>
            <a:off x="376425" y="2414262"/>
            <a:ext cx="2811943" cy="421414"/>
          </a:xfrm>
          <a:prstGeom prst="rect">
            <a:avLst/>
          </a:prstGeom>
          <a:noFill/>
          <a:ln>
            <a:noFill/>
          </a:ln>
        </p:spPr>
        <p:txBody>
          <a:bodyPr spcFirstLastPara="1" wrap="square" lIns="91425" tIns="45700" rIns="91425" bIns="45700" anchor="t" anchorCtr="0">
            <a:noAutofit/>
          </a:bodyPr>
          <a:lstStyle/>
          <a:p>
            <a:pPr lvl="0"/>
            <a:r>
              <a:rPr lang="en-US" dirty="0">
                <a:solidFill>
                  <a:srgbClr val="2E3068"/>
                </a:solidFill>
                <a:latin typeface="Gotham Ultra" pitchFamily="50" charset="0"/>
                <a:ea typeface="Calibri"/>
                <a:cs typeface="Calibri"/>
                <a:sym typeface="Calibri"/>
              </a:rPr>
              <a:t>DAKA Level 1 &amp; 2</a:t>
            </a:r>
          </a:p>
        </p:txBody>
      </p:sp>
      <p:sp>
        <p:nvSpPr>
          <p:cNvPr id="10" name="Google Shape;87;p13">
            <a:extLst>
              <a:ext uri="{FF2B5EF4-FFF2-40B4-BE49-F238E27FC236}">
                <a16:creationId xmlns:a16="http://schemas.microsoft.com/office/drawing/2014/main" id="{CFF6BFAB-E946-4056-A76D-924F2B29CD5F}"/>
              </a:ext>
            </a:extLst>
          </p:cNvPr>
          <p:cNvSpPr/>
          <p:nvPr/>
        </p:nvSpPr>
        <p:spPr>
          <a:xfrm>
            <a:off x="376422" y="5274182"/>
            <a:ext cx="2811943" cy="421414"/>
          </a:xfrm>
          <a:prstGeom prst="rect">
            <a:avLst/>
          </a:prstGeom>
          <a:noFill/>
          <a:ln>
            <a:noFill/>
          </a:ln>
        </p:spPr>
        <p:txBody>
          <a:bodyPr spcFirstLastPara="1" wrap="square" lIns="91425" tIns="45700" rIns="91425" bIns="45700" anchor="t" anchorCtr="0">
            <a:noAutofit/>
          </a:bodyPr>
          <a:lstStyle/>
          <a:p>
            <a:pPr lvl="0"/>
            <a:r>
              <a:rPr lang="en-US" dirty="0">
                <a:solidFill>
                  <a:srgbClr val="2E3068"/>
                </a:solidFill>
                <a:latin typeface="Gotham Ultra" pitchFamily="50" charset="0"/>
                <a:ea typeface="Calibri"/>
                <a:cs typeface="Calibri"/>
                <a:sym typeface="Calibri"/>
              </a:rPr>
              <a:t>DAKA Level 3</a:t>
            </a:r>
          </a:p>
        </p:txBody>
      </p:sp>
      <p:sp>
        <p:nvSpPr>
          <p:cNvPr id="11" name="Rectangle 10">
            <a:extLst>
              <a:ext uri="{FF2B5EF4-FFF2-40B4-BE49-F238E27FC236}">
                <a16:creationId xmlns:a16="http://schemas.microsoft.com/office/drawing/2014/main" id="{5D50366A-377B-468D-8AA2-998B5399B3E2}"/>
              </a:ext>
            </a:extLst>
          </p:cNvPr>
          <p:cNvSpPr/>
          <p:nvPr/>
        </p:nvSpPr>
        <p:spPr>
          <a:xfrm>
            <a:off x="376422" y="5591467"/>
            <a:ext cx="5855933" cy="830997"/>
          </a:xfrm>
          <a:prstGeom prst="rect">
            <a:avLst/>
          </a:prstGeom>
        </p:spPr>
        <p:txBody>
          <a:bodyPr wrap="square">
            <a:spAutoFit/>
          </a:bodyPr>
          <a:lstStyle/>
          <a:p>
            <a:pPr marL="171450" indent="-171450">
              <a:buFont typeface="Arial" panose="020B0604020202020204" pitchFamily="34" charset="0"/>
              <a:buChar char="•"/>
            </a:pPr>
            <a:r>
              <a:rPr lang="en-US" sz="1600" dirty="0">
                <a:solidFill>
                  <a:schemeClr val="dk1"/>
                </a:solidFill>
                <a:latin typeface="Gotham" panose="02000504050000020004" pitchFamily="2" charset="0"/>
                <a:ea typeface="Arial"/>
                <a:cs typeface="Arial"/>
                <a:sym typeface="Arial"/>
              </a:rPr>
              <a:t>DAKA Level 3: AED </a:t>
            </a:r>
            <a:r>
              <a:rPr lang="en-US" sz="1600" dirty="0">
                <a:solidFill>
                  <a:schemeClr val="dk1"/>
                </a:solidFill>
                <a:latin typeface="Gotham" panose="02000504050000020004" pitchFamily="2" charset="0"/>
              </a:rPr>
              <a:t>4,500 </a:t>
            </a:r>
            <a:r>
              <a:rPr lang="en-US" sz="1600" dirty="0">
                <a:solidFill>
                  <a:schemeClr val="dk1"/>
                </a:solidFill>
                <a:latin typeface="Gotham" panose="02000504050000020004" pitchFamily="2" charset="0"/>
                <a:ea typeface="Arial"/>
                <a:cs typeface="Arial"/>
                <a:sym typeface="Arial"/>
              </a:rPr>
              <a:t>per term (including VAT) and is suitable for children aged 7 to 16 years. </a:t>
            </a:r>
          </a:p>
          <a:p>
            <a:pPr marL="171450" lvl="0" indent="-171450">
              <a:buFont typeface="Arial" panose="020B0604020202020204" pitchFamily="34" charset="0"/>
              <a:buChar char="•"/>
            </a:pPr>
            <a:endParaRPr lang="en-US" sz="1600" dirty="0">
              <a:solidFill>
                <a:schemeClr val="dk1"/>
              </a:solidFill>
              <a:latin typeface="Gotham" panose="02000504050000020004" pitchFamily="2" charset="0"/>
              <a:ea typeface="Calibri"/>
              <a:cs typeface="Calibri"/>
              <a:sym typeface="Calibri"/>
            </a:endParaRPr>
          </a:p>
        </p:txBody>
      </p:sp>
      <p:sp>
        <p:nvSpPr>
          <p:cNvPr id="12" name="Rectangle 11">
            <a:extLst>
              <a:ext uri="{FF2B5EF4-FFF2-40B4-BE49-F238E27FC236}">
                <a16:creationId xmlns:a16="http://schemas.microsoft.com/office/drawing/2014/main" id="{C01C521A-565F-48D8-939E-CD0570FEB38F}"/>
              </a:ext>
            </a:extLst>
          </p:cNvPr>
          <p:cNvSpPr/>
          <p:nvPr/>
        </p:nvSpPr>
        <p:spPr>
          <a:xfrm>
            <a:off x="376425" y="6650122"/>
            <a:ext cx="5855933" cy="1077218"/>
          </a:xfrm>
          <a:prstGeom prst="rect">
            <a:avLst/>
          </a:prstGeom>
        </p:spPr>
        <p:txBody>
          <a:bodyPr wrap="square">
            <a:spAutoFit/>
          </a:bodyPr>
          <a:lstStyle/>
          <a:p>
            <a:pPr marL="171450" lvl="0" indent="-171450">
              <a:buFont typeface="Arial" panose="020B0604020202020204" pitchFamily="34" charset="0"/>
              <a:buChar char="•"/>
            </a:pPr>
            <a:r>
              <a:rPr lang="en-US" sz="1600" dirty="0">
                <a:solidFill>
                  <a:schemeClr val="dk1"/>
                </a:solidFill>
                <a:latin typeface="Gotham" panose="02000504050000020004" pitchFamily="2" charset="0"/>
                <a:ea typeface="Arial"/>
                <a:cs typeface="Arial"/>
                <a:sym typeface="Arial"/>
              </a:rPr>
              <a:t>DAKA siblings receive a 30% discount off the registration fees of the second child. Total fees for two drivers are AED 7,225</a:t>
            </a:r>
          </a:p>
          <a:p>
            <a:pPr marL="171450" lvl="0" indent="-171450">
              <a:buFont typeface="Arial" panose="020B0604020202020204" pitchFamily="34" charset="0"/>
              <a:buChar char="•"/>
            </a:pPr>
            <a:r>
              <a:rPr lang="en-US" sz="1600" dirty="0">
                <a:solidFill>
                  <a:schemeClr val="dk1"/>
                </a:solidFill>
                <a:latin typeface="Gotham" panose="02000504050000020004" pitchFamily="2" charset="0"/>
                <a:ea typeface="Arial"/>
                <a:cs typeface="Arial"/>
                <a:sym typeface="Arial"/>
              </a:rPr>
              <a:t>DAKA Level 3, two drivers for AED 8,000.</a:t>
            </a:r>
            <a:endParaRPr lang="en-US" sz="1600" dirty="0">
              <a:solidFill>
                <a:schemeClr val="dk1"/>
              </a:solidFill>
              <a:latin typeface="Gotham" panose="02000504050000020004" pitchFamily="2" charset="0"/>
              <a:ea typeface="Calibri"/>
              <a:cs typeface="Arial"/>
              <a:sym typeface="Arial"/>
            </a:endParaRPr>
          </a:p>
          <a:p>
            <a:pPr lvl="0"/>
            <a:endParaRPr lang="en-US" sz="1600" dirty="0">
              <a:solidFill>
                <a:schemeClr val="dk1"/>
              </a:solidFill>
              <a:latin typeface="Gotham" panose="02000504050000020004" pitchFamily="2" charset="0"/>
              <a:ea typeface="Calibri"/>
              <a:cs typeface="Calibri"/>
              <a:sym typeface="Calibri"/>
            </a:endParaRPr>
          </a:p>
        </p:txBody>
      </p:sp>
      <p:sp>
        <p:nvSpPr>
          <p:cNvPr id="13" name="Google Shape;87;p13">
            <a:extLst>
              <a:ext uri="{FF2B5EF4-FFF2-40B4-BE49-F238E27FC236}">
                <a16:creationId xmlns:a16="http://schemas.microsoft.com/office/drawing/2014/main" id="{0E08CD3A-5746-4B40-B7A0-62F90C829D68}"/>
              </a:ext>
            </a:extLst>
          </p:cNvPr>
          <p:cNvSpPr/>
          <p:nvPr/>
        </p:nvSpPr>
        <p:spPr>
          <a:xfrm>
            <a:off x="376423" y="6226791"/>
            <a:ext cx="2811943" cy="421414"/>
          </a:xfrm>
          <a:prstGeom prst="rect">
            <a:avLst/>
          </a:prstGeom>
          <a:noFill/>
          <a:ln>
            <a:noFill/>
          </a:ln>
        </p:spPr>
        <p:txBody>
          <a:bodyPr spcFirstLastPara="1" wrap="square" lIns="91425" tIns="45700" rIns="91425" bIns="45700" anchor="t" anchorCtr="0">
            <a:noAutofit/>
          </a:bodyPr>
          <a:lstStyle/>
          <a:p>
            <a:pPr lvl="0"/>
            <a:r>
              <a:rPr lang="en-US" dirty="0">
                <a:solidFill>
                  <a:srgbClr val="2E3068"/>
                </a:solidFill>
                <a:latin typeface="Gotham Ultra" pitchFamily="50" charset="0"/>
                <a:ea typeface="Calibri"/>
                <a:cs typeface="Calibri"/>
                <a:sym typeface="Calibri"/>
              </a:rPr>
              <a:t>DAKA Siblings Rate</a:t>
            </a:r>
          </a:p>
        </p:txBody>
      </p:sp>
      <p:sp>
        <p:nvSpPr>
          <p:cNvPr id="2" name="Footer Placeholder 1">
            <a:extLst>
              <a:ext uri="{FF2B5EF4-FFF2-40B4-BE49-F238E27FC236}">
                <a16:creationId xmlns:a16="http://schemas.microsoft.com/office/drawing/2014/main" id="{1BE978FC-C928-4BE6-A51B-2CB71C7901E7}"/>
              </a:ext>
            </a:extLst>
          </p:cNvPr>
          <p:cNvSpPr>
            <a:spLocks noGrp="1"/>
          </p:cNvSpPr>
          <p:nvPr>
            <p:ph type="ftr" sz="quarter" idx="11"/>
          </p:nvPr>
        </p:nvSpPr>
        <p:spPr/>
        <p:txBody>
          <a:bodyPr/>
          <a:lstStyle/>
          <a:p>
            <a:r>
              <a:rPr lang="en-US" sz="1000" dirty="0"/>
              <a:t>www.dubaiautodrome.ae</a:t>
            </a:r>
          </a:p>
        </p:txBody>
      </p:sp>
      <p:sp>
        <p:nvSpPr>
          <p:cNvPr id="3" name="Slide Number Placeholder 2">
            <a:extLst>
              <a:ext uri="{FF2B5EF4-FFF2-40B4-BE49-F238E27FC236}">
                <a16:creationId xmlns:a16="http://schemas.microsoft.com/office/drawing/2014/main" id="{B4B6393B-DBD9-4CA2-9EEC-7FC45653C077}"/>
              </a:ext>
            </a:extLst>
          </p:cNvPr>
          <p:cNvSpPr>
            <a:spLocks noGrp="1"/>
          </p:cNvSpPr>
          <p:nvPr>
            <p:ph type="sldNum" sz="quarter" idx="12"/>
          </p:nvPr>
        </p:nvSpPr>
        <p:spPr/>
        <p:txBody>
          <a:bodyPr/>
          <a:lstStyle/>
          <a:p>
            <a:fld id="{07511B0A-EE5D-4AB2-BD0F-2CC51BC95B13}" type="slidenum">
              <a:rPr lang="en-US" smtClean="0"/>
              <a:t>7</a:t>
            </a:fld>
            <a:endParaRPr lang="en-US"/>
          </a:p>
        </p:txBody>
      </p:sp>
      <p:pic>
        <p:nvPicPr>
          <p:cNvPr id="4" name="Picture 3" descr="Logo&#10;&#10;Description automatically generated with low confidence">
            <a:extLst>
              <a:ext uri="{FF2B5EF4-FFF2-40B4-BE49-F238E27FC236}">
                <a16:creationId xmlns:a16="http://schemas.microsoft.com/office/drawing/2014/main" id="{26D02C45-2A4D-B740-DC81-5FFAC3F9C3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269" y="768096"/>
            <a:ext cx="1150262" cy="479276"/>
          </a:xfrm>
          <a:prstGeom prst="rect">
            <a:avLst/>
          </a:prstGeom>
        </p:spPr>
      </p:pic>
      <p:sp>
        <p:nvSpPr>
          <p:cNvPr id="5" name="Google Shape;87;p13">
            <a:extLst>
              <a:ext uri="{FF2B5EF4-FFF2-40B4-BE49-F238E27FC236}">
                <a16:creationId xmlns:a16="http://schemas.microsoft.com/office/drawing/2014/main" id="{E5251960-CE83-6D8D-FDDD-C42681E47DC5}"/>
              </a:ext>
            </a:extLst>
          </p:cNvPr>
          <p:cNvSpPr/>
          <p:nvPr/>
        </p:nvSpPr>
        <p:spPr>
          <a:xfrm>
            <a:off x="376422" y="7697778"/>
            <a:ext cx="2811943" cy="421414"/>
          </a:xfrm>
          <a:prstGeom prst="rect">
            <a:avLst/>
          </a:prstGeom>
          <a:noFill/>
          <a:ln>
            <a:noFill/>
          </a:ln>
        </p:spPr>
        <p:txBody>
          <a:bodyPr spcFirstLastPara="1" wrap="square" lIns="91425" tIns="45700" rIns="91425" bIns="45700" anchor="t" anchorCtr="0">
            <a:noAutofit/>
          </a:bodyPr>
          <a:lstStyle/>
          <a:p>
            <a:pPr lvl="0"/>
            <a:r>
              <a:rPr lang="en-US" dirty="0">
                <a:solidFill>
                  <a:srgbClr val="2E3068"/>
                </a:solidFill>
                <a:latin typeface="Gotham Ultra" pitchFamily="50" charset="0"/>
                <a:ea typeface="Calibri"/>
                <a:cs typeface="Calibri"/>
                <a:sym typeface="Calibri"/>
              </a:rPr>
              <a:t>Fast Track</a:t>
            </a:r>
          </a:p>
          <a:p>
            <a:pPr lvl="0"/>
            <a:endParaRPr lang="en-US" dirty="0">
              <a:solidFill>
                <a:srgbClr val="2E3068"/>
              </a:solidFill>
              <a:latin typeface="Gotham Ultra" pitchFamily="50" charset="0"/>
              <a:ea typeface="Calibri"/>
              <a:cs typeface="Calibri"/>
              <a:sym typeface="Calibri"/>
            </a:endParaRPr>
          </a:p>
        </p:txBody>
      </p:sp>
      <p:sp>
        <p:nvSpPr>
          <p:cNvPr id="8" name="Rectangle 7">
            <a:extLst>
              <a:ext uri="{FF2B5EF4-FFF2-40B4-BE49-F238E27FC236}">
                <a16:creationId xmlns:a16="http://schemas.microsoft.com/office/drawing/2014/main" id="{E36FB0C2-DAC6-F36F-A162-1C0869309AC2}"/>
              </a:ext>
            </a:extLst>
          </p:cNvPr>
          <p:cNvSpPr/>
          <p:nvPr/>
        </p:nvSpPr>
        <p:spPr>
          <a:xfrm>
            <a:off x="376422" y="8050161"/>
            <a:ext cx="5855933" cy="1077218"/>
          </a:xfrm>
          <a:prstGeom prst="rect">
            <a:avLst/>
          </a:prstGeom>
        </p:spPr>
        <p:txBody>
          <a:bodyPr wrap="square">
            <a:spAutoFit/>
          </a:bodyPr>
          <a:lstStyle/>
          <a:p>
            <a:pPr marL="171450" lvl="0" indent="-171450">
              <a:buFont typeface="Arial" panose="020B0604020202020204" pitchFamily="34" charset="0"/>
              <a:buChar char="•"/>
            </a:pPr>
            <a:r>
              <a:rPr lang="en-US" sz="1600" dirty="0">
                <a:solidFill>
                  <a:schemeClr val="dk1"/>
                </a:solidFill>
                <a:latin typeface="Gotham" panose="02000504050000020004" pitchFamily="2" charset="0"/>
                <a:ea typeface="Arial"/>
                <a:cs typeface="Arial"/>
                <a:sym typeface="Arial"/>
              </a:rPr>
              <a:t>Any Fastrack through levels </a:t>
            </a:r>
            <a:r>
              <a:rPr lang="en-US" sz="1600" b="1" dirty="0">
                <a:solidFill>
                  <a:schemeClr val="dk1"/>
                </a:solidFill>
                <a:latin typeface="Gotham" panose="02000504050000020004" pitchFamily="2" charset="0"/>
                <a:ea typeface="Arial"/>
                <a:cs typeface="Arial"/>
                <a:sym typeface="Arial"/>
              </a:rPr>
              <a:t>must be approved </a:t>
            </a:r>
            <a:r>
              <a:rPr lang="en-US" sz="1600" dirty="0">
                <a:solidFill>
                  <a:schemeClr val="dk1"/>
                </a:solidFill>
                <a:latin typeface="Gotham" panose="02000504050000020004" pitchFamily="2" charset="0"/>
                <a:ea typeface="Arial"/>
                <a:cs typeface="Arial"/>
                <a:sym typeface="Arial"/>
              </a:rPr>
              <a:t>by DAKA coordinator.</a:t>
            </a:r>
          </a:p>
          <a:p>
            <a:pPr marL="171450" lvl="0" indent="-171450">
              <a:buFont typeface="Arial" panose="020B0604020202020204" pitchFamily="34" charset="0"/>
              <a:buChar char="•"/>
            </a:pPr>
            <a:r>
              <a:rPr lang="en-US" sz="1600" dirty="0">
                <a:solidFill>
                  <a:schemeClr val="dk1"/>
                </a:solidFill>
                <a:latin typeface="Gotham" panose="02000504050000020004" pitchFamily="2" charset="0"/>
                <a:ea typeface="Calibri"/>
                <a:cs typeface="Arial"/>
                <a:sym typeface="Arial"/>
              </a:rPr>
              <a:t>Dubai </a:t>
            </a:r>
            <a:r>
              <a:rPr lang="en-US" sz="1600" dirty="0" err="1">
                <a:solidFill>
                  <a:schemeClr val="dk1"/>
                </a:solidFill>
                <a:latin typeface="Gotham" panose="02000504050000020004" pitchFamily="2" charset="0"/>
                <a:ea typeface="Calibri"/>
                <a:cs typeface="Arial"/>
                <a:sym typeface="Arial"/>
              </a:rPr>
              <a:t>Kartdrome</a:t>
            </a:r>
            <a:r>
              <a:rPr lang="en-US" sz="1600" dirty="0">
                <a:solidFill>
                  <a:schemeClr val="dk1"/>
                </a:solidFill>
                <a:latin typeface="Gotham" panose="02000504050000020004" pitchFamily="2" charset="0"/>
                <a:ea typeface="Calibri"/>
                <a:cs typeface="Arial"/>
                <a:sym typeface="Arial"/>
              </a:rPr>
              <a:t> are not responsible for any payments made without prior approval</a:t>
            </a:r>
            <a:endParaRPr lang="en-US" sz="1600" dirty="0">
              <a:solidFill>
                <a:schemeClr val="dk1"/>
              </a:solidFill>
              <a:latin typeface="Gotham" panose="02000504050000020004" pitchFamily="2" charset="0"/>
              <a:ea typeface="Calibri"/>
              <a:cs typeface="Calibri"/>
              <a:sym typeface="Calibri"/>
            </a:endParaRPr>
          </a:p>
        </p:txBody>
      </p:sp>
      <p:pic>
        <p:nvPicPr>
          <p:cNvPr id="9" name="Picture 8" descr="A black background with white text&#10;&#10;Description automatically generated">
            <a:extLst>
              <a:ext uri="{FF2B5EF4-FFF2-40B4-BE49-F238E27FC236}">
                <a16:creationId xmlns:a16="http://schemas.microsoft.com/office/drawing/2014/main" id="{93B1780C-D299-4E98-EA34-51CD5D9833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8465" y="9068945"/>
            <a:ext cx="2388164" cy="597041"/>
          </a:xfrm>
          <a:prstGeom prst="rect">
            <a:avLst/>
          </a:prstGeom>
        </p:spPr>
      </p:pic>
    </p:spTree>
    <p:extLst>
      <p:ext uri="{BB962C8B-B14F-4D97-AF65-F5344CB8AC3E}">
        <p14:creationId xmlns:p14="http://schemas.microsoft.com/office/powerpoint/2010/main" val="3759917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90;p13" descr="Logo&#10;&#10;Description automatically generated">
            <a:extLst>
              <a:ext uri="{FF2B5EF4-FFF2-40B4-BE49-F238E27FC236}">
                <a16:creationId xmlns:a16="http://schemas.microsoft.com/office/drawing/2014/main" id="{877E0E39-E2AB-4277-A572-327D032EA9F9}"/>
              </a:ext>
            </a:extLst>
          </p:cNvPr>
          <p:cNvPicPr preferRelativeResize="0"/>
          <p:nvPr/>
        </p:nvPicPr>
        <p:blipFill rotWithShape="1">
          <a:blip r:embed="rId2">
            <a:alphaModFix/>
          </a:blip>
          <a:srcRect l="13611" r="11944"/>
          <a:stretch/>
        </p:blipFill>
        <p:spPr>
          <a:xfrm>
            <a:off x="376425" y="356580"/>
            <a:ext cx="901836" cy="890792"/>
          </a:xfrm>
          <a:prstGeom prst="rect">
            <a:avLst/>
          </a:prstGeom>
          <a:noFill/>
          <a:ln>
            <a:noFill/>
          </a:ln>
        </p:spPr>
      </p:pic>
      <p:graphicFrame>
        <p:nvGraphicFramePr>
          <p:cNvPr id="6" name="Google Shape;119;p17">
            <a:extLst>
              <a:ext uri="{FF2B5EF4-FFF2-40B4-BE49-F238E27FC236}">
                <a16:creationId xmlns:a16="http://schemas.microsoft.com/office/drawing/2014/main" id="{A3A45163-CE26-42D7-8505-FE54F9C47E4F}"/>
              </a:ext>
            </a:extLst>
          </p:cNvPr>
          <p:cNvGraphicFramePr/>
          <p:nvPr>
            <p:extLst>
              <p:ext uri="{D42A27DB-BD31-4B8C-83A1-F6EECF244321}">
                <p14:modId xmlns:p14="http://schemas.microsoft.com/office/powerpoint/2010/main" val="3759362601"/>
              </p:ext>
            </p:extLst>
          </p:nvPr>
        </p:nvGraphicFramePr>
        <p:xfrm>
          <a:off x="350639" y="2332924"/>
          <a:ext cx="6156722" cy="5926330"/>
        </p:xfrm>
        <a:graphic>
          <a:graphicData uri="http://schemas.openxmlformats.org/drawingml/2006/table">
            <a:tbl>
              <a:tblPr>
                <a:noFill/>
              </a:tblPr>
              <a:tblGrid>
                <a:gridCol w="1304604">
                  <a:extLst>
                    <a:ext uri="{9D8B030D-6E8A-4147-A177-3AD203B41FA5}">
                      <a16:colId xmlns:a16="http://schemas.microsoft.com/office/drawing/2014/main" val="20000"/>
                    </a:ext>
                  </a:extLst>
                </a:gridCol>
                <a:gridCol w="1773085">
                  <a:extLst>
                    <a:ext uri="{9D8B030D-6E8A-4147-A177-3AD203B41FA5}">
                      <a16:colId xmlns:a16="http://schemas.microsoft.com/office/drawing/2014/main" val="20001"/>
                    </a:ext>
                  </a:extLst>
                </a:gridCol>
                <a:gridCol w="1277809">
                  <a:extLst>
                    <a:ext uri="{9D8B030D-6E8A-4147-A177-3AD203B41FA5}">
                      <a16:colId xmlns:a16="http://schemas.microsoft.com/office/drawing/2014/main" val="20002"/>
                    </a:ext>
                  </a:extLst>
                </a:gridCol>
                <a:gridCol w="1801224">
                  <a:extLst>
                    <a:ext uri="{9D8B030D-6E8A-4147-A177-3AD203B41FA5}">
                      <a16:colId xmlns:a16="http://schemas.microsoft.com/office/drawing/2014/main" val="20003"/>
                    </a:ext>
                  </a:extLst>
                </a:gridCol>
              </a:tblGrid>
              <a:tr h="309527">
                <a:tc>
                  <a:txBody>
                    <a:bodyPr/>
                    <a:lstStyle/>
                    <a:p>
                      <a:pPr marL="0" marR="0" lvl="0" indent="0" algn="l" rtl="0">
                        <a:spcBef>
                          <a:spcPts val="0"/>
                        </a:spcBef>
                        <a:spcAft>
                          <a:spcPts val="0"/>
                        </a:spcAft>
                        <a:buNone/>
                      </a:pPr>
                      <a:endParaRPr sz="1000" u="none" strike="noStrike" cap="none" dirty="0">
                        <a:solidFill>
                          <a:srgbClr val="FFFFFF"/>
                        </a:solidFill>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gridSpan="3">
                  <a:txBody>
                    <a:bodyPr/>
                    <a:lstStyle/>
                    <a:p>
                      <a:pPr marL="0" marR="0" lvl="0" indent="0" algn="ctr" rtl="0">
                        <a:spcBef>
                          <a:spcPts val="0"/>
                        </a:spcBef>
                        <a:spcAft>
                          <a:spcPts val="0"/>
                        </a:spcAft>
                        <a:buNone/>
                      </a:pPr>
                      <a:r>
                        <a:rPr lang="en-US" sz="1200" b="0" u="none" strike="noStrike" cap="none" dirty="0">
                          <a:solidFill>
                            <a:srgbClr val="FFFFFF"/>
                          </a:solidFill>
                          <a:latin typeface="Gotham Black" pitchFamily="50" charset="0"/>
                          <a:ea typeface="Arial"/>
                          <a:cs typeface="Arial"/>
                          <a:sym typeface="Arial"/>
                        </a:rPr>
                        <a:t>DAKA Registration Form: </a:t>
                      </a:r>
                      <a:r>
                        <a:rPr lang="en-US" sz="1200" b="0" dirty="0">
                          <a:solidFill>
                            <a:srgbClr val="FFFFFF"/>
                          </a:solidFill>
                          <a:latin typeface="Gotham Black" pitchFamily="50" charset="0"/>
                        </a:rPr>
                        <a:t>SEP – NOV </a:t>
                      </a:r>
                      <a:r>
                        <a:rPr lang="en-US" sz="1200" b="0" u="none" strike="noStrike" cap="none" dirty="0">
                          <a:solidFill>
                            <a:srgbClr val="FFFFFF"/>
                          </a:solidFill>
                          <a:latin typeface="Gotham Black" pitchFamily="50" charset="0"/>
                          <a:ea typeface="Arial"/>
                          <a:cs typeface="Arial"/>
                          <a:sym typeface="Arial"/>
                        </a:rPr>
                        <a:t>2025</a:t>
                      </a:r>
                      <a:endParaRPr sz="1200" b="0" u="none" strike="noStrike" cap="none" dirty="0">
                        <a:latin typeface="Gotham Black" pitchFamily="50"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253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0690">
                <a:tc>
                  <a:txBody>
                    <a:bodyPr/>
                    <a:lstStyle/>
                    <a:p>
                      <a:pPr marL="0" marR="0" lvl="0" indent="0" algn="l" rtl="0">
                        <a:spcBef>
                          <a:spcPts val="0"/>
                        </a:spcBef>
                        <a:spcAft>
                          <a:spcPts val="0"/>
                        </a:spcAft>
                        <a:buNone/>
                      </a:pPr>
                      <a:r>
                        <a:rPr lang="en-US" sz="1000" u="none" strike="noStrike" cap="none" dirty="0">
                          <a:solidFill>
                            <a:srgbClr val="FFFFFF"/>
                          </a:solidFill>
                          <a:latin typeface="Gotham" panose="02000504050000020004" pitchFamily="2" charset="0"/>
                          <a:ea typeface="Arial"/>
                          <a:cs typeface="Arial"/>
                          <a:sym typeface="Arial"/>
                        </a:rPr>
                        <a:t>First Name</a:t>
                      </a:r>
                      <a:endParaRPr sz="1000" u="none" strike="noStrike" cap="none" dirty="0">
                        <a:latin typeface="Gotham" panose="02000504050000020004" pitchFamily="2"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253C"/>
                    </a:solidFill>
                  </a:tcPr>
                </a:tc>
                <a:tc>
                  <a:txBody>
                    <a:bodyPr/>
                    <a:lstStyle/>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defTabSz="685800" rtl="0" eaLnBrk="1" latinLnBrk="0" hangingPunct="1">
                        <a:spcBef>
                          <a:spcPts val="0"/>
                        </a:spcBef>
                        <a:spcAft>
                          <a:spcPts val="0"/>
                        </a:spcAft>
                        <a:buNone/>
                      </a:pPr>
                      <a:r>
                        <a:rPr lang="en-US" sz="1000" u="none" strike="noStrike" kern="1200" cap="none" dirty="0">
                          <a:solidFill>
                            <a:srgbClr val="FFFFFF"/>
                          </a:solidFill>
                          <a:latin typeface="Gotham" panose="02000504050000020004" pitchFamily="2" charset="0"/>
                          <a:ea typeface="Arial"/>
                          <a:cs typeface="Arial"/>
                          <a:sym typeface="Arial"/>
                        </a:rPr>
                        <a:t>Last Name</a:t>
                      </a:r>
                      <a:endParaRPr sz="1000" u="none" strike="noStrike" kern="1200" cap="none" dirty="0">
                        <a:solidFill>
                          <a:srgbClr val="FFFFFF"/>
                        </a:solidFill>
                        <a:latin typeface="Gotham" panose="02000504050000020004" pitchFamily="2"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253C"/>
                    </a:solidFill>
                  </a:tcPr>
                </a:tc>
                <a:tc>
                  <a:txBody>
                    <a:bodyPr/>
                    <a:lstStyle/>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70690">
                <a:tc>
                  <a:txBody>
                    <a:bodyPr/>
                    <a:lstStyle/>
                    <a:p>
                      <a:pPr marL="0" marR="0" lvl="0" indent="0" algn="l" rtl="0">
                        <a:spcBef>
                          <a:spcPts val="0"/>
                        </a:spcBef>
                        <a:spcAft>
                          <a:spcPts val="0"/>
                        </a:spcAft>
                        <a:buNone/>
                      </a:pPr>
                      <a:r>
                        <a:rPr lang="en-US" sz="1000" u="none" strike="noStrike" cap="none" dirty="0">
                          <a:solidFill>
                            <a:srgbClr val="FFFFFF"/>
                          </a:solidFill>
                          <a:latin typeface="Gotham" panose="02000504050000020004" pitchFamily="2" charset="0"/>
                          <a:ea typeface="Arial"/>
                          <a:cs typeface="Arial"/>
                          <a:sym typeface="Arial"/>
                        </a:rPr>
                        <a:t>Date of Birth</a:t>
                      </a:r>
                      <a:endParaRPr sz="1000" u="none" strike="noStrike" cap="none" dirty="0">
                        <a:latin typeface="Gotham" panose="02000504050000020004" pitchFamily="2"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253C"/>
                    </a:solidFill>
                  </a:tcPr>
                </a:tc>
                <a:tc>
                  <a:txBody>
                    <a:bodyPr/>
                    <a:lstStyle/>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defTabSz="685800" rtl="0" eaLnBrk="1" latinLnBrk="0" hangingPunct="1">
                        <a:spcBef>
                          <a:spcPts val="0"/>
                        </a:spcBef>
                        <a:spcAft>
                          <a:spcPts val="0"/>
                        </a:spcAft>
                        <a:buNone/>
                      </a:pPr>
                      <a:r>
                        <a:rPr lang="en-US" sz="1000" u="none" strike="noStrike" kern="1200" cap="none" dirty="0">
                          <a:solidFill>
                            <a:srgbClr val="FFFFFF"/>
                          </a:solidFill>
                          <a:latin typeface="Gotham" panose="02000504050000020004" pitchFamily="2" charset="0"/>
                          <a:ea typeface="Arial"/>
                          <a:cs typeface="Arial"/>
                          <a:sym typeface="Arial"/>
                        </a:rPr>
                        <a:t>Age</a:t>
                      </a:r>
                      <a:endParaRPr sz="1000" u="none" strike="noStrike" kern="1200" cap="none" dirty="0">
                        <a:solidFill>
                          <a:srgbClr val="FFFFFF"/>
                        </a:solidFill>
                        <a:latin typeface="Gotham" panose="02000504050000020004" pitchFamily="2"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253C"/>
                    </a:solidFill>
                  </a:tcPr>
                </a:tc>
                <a:tc>
                  <a:txBody>
                    <a:bodyPr/>
                    <a:lstStyle/>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70690">
                <a:tc>
                  <a:txBody>
                    <a:bodyPr/>
                    <a:lstStyle/>
                    <a:p>
                      <a:pPr marL="0" marR="0" lvl="0" indent="0" algn="l" rtl="0">
                        <a:spcBef>
                          <a:spcPts val="0"/>
                        </a:spcBef>
                        <a:spcAft>
                          <a:spcPts val="0"/>
                        </a:spcAft>
                        <a:buNone/>
                      </a:pPr>
                      <a:r>
                        <a:rPr lang="en-US" sz="1000" u="none" strike="noStrike" cap="none" dirty="0">
                          <a:solidFill>
                            <a:srgbClr val="FFFFFF"/>
                          </a:solidFill>
                          <a:latin typeface="Gotham" panose="02000504050000020004" pitchFamily="2" charset="0"/>
                          <a:ea typeface="Arial"/>
                          <a:cs typeface="Arial"/>
                          <a:sym typeface="Arial"/>
                        </a:rPr>
                        <a:t>School Attended</a:t>
                      </a:r>
                      <a:endParaRPr sz="1000" u="none" strike="noStrike" cap="none" dirty="0">
                        <a:latin typeface="Gotham" panose="02000504050000020004" pitchFamily="2"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253C"/>
                    </a:solidFill>
                  </a:tcPr>
                </a:tc>
                <a:tc>
                  <a:txBody>
                    <a:bodyPr/>
                    <a:lstStyle/>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defTabSz="685800" rtl="0" eaLnBrk="1" latinLnBrk="0" hangingPunct="1">
                        <a:spcBef>
                          <a:spcPts val="0"/>
                        </a:spcBef>
                        <a:spcAft>
                          <a:spcPts val="0"/>
                        </a:spcAft>
                        <a:buNone/>
                      </a:pPr>
                      <a:r>
                        <a:rPr lang="en-US" sz="1000" u="none" strike="noStrike" kern="1200" cap="none" dirty="0">
                          <a:solidFill>
                            <a:srgbClr val="FFFFFF"/>
                          </a:solidFill>
                          <a:latin typeface="Gotham" panose="02000504050000020004" pitchFamily="2" charset="0"/>
                          <a:ea typeface="Arial"/>
                          <a:cs typeface="Arial"/>
                          <a:sym typeface="Arial"/>
                        </a:rPr>
                        <a:t>Driving Experience</a:t>
                      </a:r>
                      <a:endParaRPr sz="1000" u="none" strike="noStrike" kern="1200" cap="none" dirty="0">
                        <a:solidFill>
                          <a:srgbClr val="FFFFFF"/>
                        </a:solidFill>
                        <a:latin typeface="Gotham" panose="02000504050000020004" pitchFamily="2"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253C"/>
                    </a:solidFill>
                  </a:tcPr>
                </a:tc>
                <a:tc>
                  <a:txBody>
                    <a:bodyPr/>
                    <a:lstStyle/>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84483">
                <a:tc>
                  <a:txBody>
                    <a:bodyPr/>
                    <a:lstStyle/>
                    <a:p>
                      <a:pPr marL="0" marR="0" lvl="0" indent="0" algn="l" rtl="0">
                        <a:spcBef>
                          <a:spcPts val="0"/>
                        </a:spcBef>
                        <a:spcAft>
                          <a:spcPts val="0"/>
                        </a:spcAft>
                        <a:buNone/>
                      </a:pPr>
                      <a:r>
                        <a:rPr lang="en-US" sz="1000" u="none" strike="noStrike" cap="none" dirty="0">
                          <a:solidFill>
                            <a:srgbClr val="FFFFFF"/>
                          </a:solidFill>
                          <a:latin typeface="Gotham" panose="02000504050000020004" pitchFamily="2" charset="0"/>
                          <a:ea typeface="Arial"/>
                          <a:cs typeface="Arial"/>
                          <a:sym typeface="Arial"/>
                        </a:rPr>
                        <a:t>Select Level</a:t>
                      </a:r>
                      <a:endParaRPr sz="1000" u="none" strike="noStrike" cap="none" dirty="0">
                        <a:latin typeface="Gotham" panose="02000504050000020004" pitchFamily="2"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253C"/>
                    </a:solidFill>
                  </a:tcPr>
                </a:tc>
                <a:tc gridSpan="3">
                  <a:txBody>
                    <a:bodyPr/>
                    <a:lstStyle/>
                    <a:p>
                      <a:pPr marL="457200" marR="0" lvl="0" indent="0" algn="l" rtl="0">
                        <a:spcBef>
                          <a:spcPts val="0"/>
                        </a:spcBef>
                        <a:spcAft>
                          <a:spcPts val="0"/>
                        </a:spcAft>
                        <a:buNone/>
                      </a:pPr>
                      <a:r>
                        <a:rPr lang="en-US" sz="1000" u="none" strike="noStrike" cap="none" dirty="0">
                          <a:solidFill>
                            <a:srgbClr val="000000"/>
                          </a:solidFill>
                          <a:latin typeface="Arial"/>
                          <a:ea typeface="Arial"/>
                          <a:cs typeface="Arial"/>
                          <a:sym typeface="Arial"/>
                        </a:rPr>
                        <a:t> </a:t>
                      </a:r>
                      <a:endParaRPr sz="1000" u="none" strike="noStrike" cap="none" dirty="0">
                        <a:latin typeface="Arial"/>
                        <a:ea typeface="Arial"/>
                        <a:cs typeface="Arial"/>
                        <a:sym typeface="Arial"/>
                      </a:endParaRPr>
                    </a:p>
                    <a:p>
                      <a:pPr marL="342900" marR="0" lvl="0" indent="-342900" algn="l" rtl="0">
                        <a:spcBef>
                          <a:spcPts val="0"/>
                        </a:spcBef>
                        <a:spcAft>
                          <a:spcPts val="0"/>
                        </a:spcAft>
                        <a:buClr>
                          <a:srgbClr val="000000"/>
                        </a:buClr>
                        <a:buSzPts val="1000"/>
                        <a:buFont typeface="Noto Sans Symbols"/>
                        <a:buChar char="❏"/>
                      </a:pPr>
                      <a:r>
                        <a:rPr lang="en-US" sz="1000" b="1" u="none" strike="noStrike" cap="none" dirty="0">
                          <a:solidFill>
                            <a:srgbClr val="000000"/>
                          </a:solidFill>
                          <a:latin typeface="Gotham" panose="02000504050000020004" pitchFamily="2" charset="0"/>
                          <a:ea typeface="Arial"/>
                          <a:cs typeface="Arial"/>
                          <a:sym typeface="Arial"/>
                        </a:rPr>
                        <a:t>LEVEL 1: </a:t>
                      </a:r>
                      <a:r>
                        <a:rPr lang="en-US" sz="1000" dirty="0">
                          <a:latin typeface="Gotham" panose="02000504050000020004" pitchFamily="2" charset="0"/>
                        </a:rPr>
                        <a:t>Thursdays 4:30pm - 6:30pm</a:t>
                      </a:r>
                      <a:r>
                        <a:rPr lang="en-US" sz="1000" u="none" strike="noStrike" cap="none" dirty="0">
                          <a:solidFill>
                            <a:srgbClr val="000000"/>
                          </a:solidFill>
                          <a:latin typeface="Gotham" panose="02000504050000020004" pitchFamily="2" charset="0"/>
                          <a:ea typeface="Arial"/>
                          <a:cs typeface="Arial"/>
                          <a:sym typeface="Arial"/>
                        </a:rPr>
                        <a:t> –</a:t>
                      </a:r>
                      <a:r>
                        <a:rPr lang="en-US" sz="1000" dirty="0">
                          <a:latin typeface="Gotham" panose="02000504050000020004" pitchFamily="2" charset="0"/>
                        </a:rPr>
                        <a:t>Starts 11th SEP 25</a:t>
                      </a:r>
                    </a:p>
                    <a:p>
                      <a:pPr marL="342900" marR="0" lvl="0" indent="-342900" algn="l" defTabSz="685800" rtl="0" eaLnBrk="1" fontAlgn="auto" latinLnBrk="0" hangingPunct="1">
                        <a:lnSpc>
                          <a:spcPct val="100000"/>
                        </a:lnSpc>
                        <a:spcBef>
                          <a:spcPts val="0"/>
                        </a:spcBef>
                        <a:spcAft>
                          <a:spcPts val="0"/>
                        </a:spcAft>
                        <a:buClr>
                          <a:srgbClr val="000000"/>
                        </a:buClr>
                        <a:buSzPts val="1000"/>
                        <a:buFont typeface="Noto Sans Symbols"/>
                        <a:buChar char="❏"/>
                        <a:tabLst/>
                        <a:defRPr/>
                      </a:pPr>
                      <a:r>
                        <a:rPr lang="en-US" sz="1000" b="1" u="none" strike="noStrike" cap="none" dirty="0">
                          <a:solidFill>
                            <a:srgbClr val="000000"/>
                          </a:solidFill>
                          <a:latin typeface="Gotham" panose="02000504050000020004" pitchFamily="2" charset="0"/>
                          <a:ea typeface="Arial"/>
                          <a:cs typeface="Arial"/>
                          <a:sym typeface="Arial"/>
                        </a:rPr>
                        <a:t>LEVEL 1: </a:t>
                      </a:r>
                      <a:r>
                        <a:rPr lang="en-US" sz="1000" dirty="0">
                          <a:latin typeface="Gotham" panose="02000504050000020004" pitchFamily="2" charset="0"/>
                        </a:rPr>
                        <a:t>Wednesdays 4:30pm - 6:30pm</a:t>
                      </a:r>
                      <a:r>
                        <a:rPr lang="en-US" sz="1000" u="none" strike="noStrike" cap="none" dirty="0">
                          <a:solidFill>
                            <a:srgbClr val="000000"/>
                          </a:solidFill>
                          <a:latin typeface="Gotham" panose="02000504050000020004" pitchFamily="2" charset="0"/>
                          <a:ea typeface="Arial"/>
                          <a:cs typeface="Arial"/>
                          <a:sym typeface="Arial"/>
                        </a:rPr>
                        <a:t> –</a:t>
                      </a:r>
                      <a:r>
                        <a:rPr lang="en-US" sz="1000" dirty="0">
                          <a:latin typeface="Gotham" panose="02000504050000020004" pitchFamily="2" charset="0"/>
                        </a:rPr>
                        <a:t>Starts 10th SEP 25</a:t>
                      </a:r>
                    </a:p>
                    <a:p>
                      <a:pPr marL="342900" marR="0" lvl="0" indent="-342900" algn="l" rtl="0">
                        <a:spcBef>
                          <a:spcPts val="0"/>
                        </a:spcBef>
                        <a:spcAft>
                          <a:spcPts val="0"/>
                        </a:spcAft>
                        <a:buClr>
                          <a:srgbClr val="000000"/>
                        </a:buClr>
                        <a:buSzPts val="1000"/>
                        <a:buFont typeface="Noto Sans Symbols"/>
                        <a:buChar char="❏"/>
                      </a:pPr>
                      <a:r>
                        <a:rPr lang="en-US" sz="1000" b="1" dirty="0">
                          <a:latin typeface="Gotham" panose="02000504050000020004" pitchFamily="2" charset="0"/>
                        </a:rPr>
                        <a:t>LEVEL 2 :</a:t>
                      </a:r>
                      <a:r>
                        <a:rPr lang="en-US" sz="1000" dirty="0">
                          <a:latin typeface="Gotham" panose="02000504050000020004" pitchFamily="2" charset="0"/>
                        </a:rPr>
                        <a:t> Tuesdays  4:30pm - 6:30pm – Starts 9th SEP 25</a:t>
                      </a:r>
                      <a:endParaRPr sz="1000" dirty="0">
                        <a:latin typeface="Gotham" panose="02000504050000020004" pitchFamily="2" charset="0"/>
                      </a:endParaRPr>
                    </a:p>
                    <a:p>
                      <a:pPr marL="342900" marR="0" lvl="0" indent="-342900" algn="l" defTabSz="685800" rtl="0" eaLnBrk="1" fontAlgn="auto" latinLnBrk="0" hangingPunct="1">
                        <a:lnSpc>
                          <a:spcPct val="100000"/>
                        </a:lnSpc>
                        <a:spcBef>
                          <a:spcPts val="0"/>
                        </a:spcBef>
                        <a:spcAft>
                          <a:spcPts val="0"/>
                        </a:spcAft>
                        <a:buClrTx/>
                        <a:buSzPts val="1000"/>
                        <a:buFontTx/>
                        <a:buChar char="❏"/>
                        <a:tabLst/>
                        <a:defRPr/>
                      </a:pPr>
                      <a:r>
                        <a:rPr lang="en-US" sz="1000" b="1" dirty="0">
                          <a:latin typeface="Gotham" panose="02000504050000020004" pitchFamily="2" charset="0"/>
                        </a:rPr>
                        <a:t>LEVEL 3</a:t>
                      </a:r>
                      <a:r>
                        <a:rPr lang="en-US" sz="1000" dirty="0">
                          <a:latin typeface="Gotham" panose="02000504050000020004" pitchFamily="2" charset="0"/>
                        </a:rPr>
                        <a:t>: Mondays  4:30pm- 6:30pm - Starts 8</a:t>
                      </a:r>
                      <a:r>
                        <a:rPr lang="en-US" sz="1000" baseline="30000" dirty="0">
                          <a:latin typeface="Gotham" panose="02000504050000020004" pitchFamily="2" charset="0"/>
                        </a:rPr>
                        <a:t>th</a:t>
                      </a:r>
                      <a:r>
                        <a:rPr lang="en-US" sz="1000" dirty="0">
                          <a:latin typeface="Gotham" panose="02000504050000020004" pitchFamily="2" charset="0"/>
                        </a:rPr>
                        <a:t> SEP 25 (</a:t>
                      </a:r>
                      <a:r>
                        <a:rPr lang="en-GB" sz="1000" dirty="0">
                          <a:latin typeface="Gotham" panose="02000504050000020004" pitchFamily="2" charset="0"/>
                        </a:rPr>
                        <a:t>senior races later start 7:30pm)</a:t>
                      </a:r>
                      <a:endParaRPr sz="1000" dirty="0">
                        <a:latin typeface="Gotham" panose="02000504050000020004" pitchFamily="2" charset="0"/>
                      </a:endParaRPr>
                    </a:p>
                    <a:p>
                      <a:pPr marL="457200" marR="0" lvl="0" indent="0" algn="l" rtl="0">
                        <a:spcBef>
                          <a:spcPts val="0"/>
                        </a:spcBef>
                        <a:spcAft>
                          <a:spcPts val="0"/>
                        </a:spcAft>
                        <a:buNone/>
                      </a:pPr>
                      <a:endParaRPr sz="100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70690">
                <a:tc>
                  <a:txBody>
                    <a:bodyPr/>
                    <a:lstStyle/>
                    <a:p>
                      <a:pPr marL="0" marR="0" lvl="0" indent="0" algn="l" rtl="0">
                        <a:spcBef>
                          <a:spcPts val="0"/>
                        </a:spcBef>
                        <a:spcAft>
                          <a:spcPts val="0"/>
                        </a:spcAft>
                        <a:buNone/>
                      </a:pPr>
                      <a:r>
                        <a:rPr lang="en-US" sz="1000" u="none" strike="noStrike" cap="none" dirty="0">
                          <a:solidFill>
                            <a:srgbClr val="FFFFFF"/>
                          </a:solidFill>
                          <a:latin typeface="Gotham" panose="02000504050000020004" pitchFamily="2" charset="0"/>
                          <a:ea typeface="Arial"/>
                          <a:cs typeface="Arial"/>
                          <a:sym typeface="Arial"/>
                        </a:rPr>
                        <a:t>Father’s Name</a:t>
                      </a:r>
                      <a:endParaRPr sz="1000" u="none" strike="noStrike" cap="none" dirty="0">
                        <a:latin typeface="Gotham" panose="02000504050000020004" pitchFamily="2"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253C"/>
                    </a:solidFill>
                  </a:tcPr>
                </a:tc>
                <a:tc>
                  <a:txBody>
                    <a:bodyPr/>
                    <a:lstStyle/>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defTabSz="685800" rtl="0" eaLnBrk="1" latinLnBrk="0" hangingPunct="1">
                        <a:spcBef>
                          <a:spcPts val="0"/>
                        </a:spcBef>
                        <a:spcAft>
                          <a:spcPts val="0"/>
                        </a:spcAft>
                        <a:buNone/>
                      </a:pPr>
                      <a:r>
                        <a:rPr lang="en-US" sz="1000" u="none" strike="noStrike" kern="1200" cap="none" dirty="0">
                          <a:solidFill>
                            <a:srgbClr val="FFFFFF"/>
                          </a:solidFill>
                          <a:latin typeface="Gotham" panose="02000504050000020004" pitchFamily="2" charset="0"/>
                          <a:ea typeface="Arial"/>
                          <a:cs typeface="Arial"/>
                          <a:sym typeface="Arial"/>
                        </a:rPr>
                        <a:t>Mother’s Name</a:t>
                      </a:r>
                      <a:endParaRPr sz="1000" u="none" strike="noStrike" kern="1200" cap="none" dirty="0">
                        <a:solidFill>
                          <a:srgbClr val="FFFFFF"/>
                        </a:solidFill>
                        <a:latin typeface="Gotham" panose="02000504050000020004" pitchFamily="2"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253C"/>
                    </a:solidFill>
                  </a:tcPr>
                </a:tc>
                <a:tc>
                  <a:txBody>
                    <a:bodyPr/>
                    <a:lstStyle/>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70690">
                <a:tc>
                  <a:txBody>
                    <a:bodyPr/>
                    <a:lstStyle/>
                    <a:p>
                      <a:pPr marL="0" marR="0" lvl="0" indent="0" algn="l" rtl="0">
                        <a:spcBef>
                          <a:spcPts val="0"/>
                        </a:spcBef>
                        <a:spcAft>
                          <a:spcPts val="0"/>
                        </a:spcAft>
                        <a:buNone/>
                      </a:pPr>
                      <a:r>
                        <a:rPr lang="en-US" sz="1000" u="none" strike="noStrike" cap="none" dirty="0">
                          <a:solidFill>
                            <a:srgbClr val="FFFFFF"/>
                          </a:solidFill>
                          <a:latin typeface="Gotham" panose="02000504050000020004" pitchFamily="2" charset="0"/>
                          <a:ea typeface="Arial"/>
                          <a:cs typeface="Arial"/>
                          <a:sym typeface="Arial"/>
                        </a:rPr>
                        <a:t>Father’s Mobile #</a:t>
                      </a:r>
                      <a:endParaRPr sz="1000" u="none" strike="noStrike" cap="none" dirty="0">
                        <a:latin typeface="Gotham" panose="02000504050000020004" pitchFamily="2"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253C"/>
                    </a:solidFill>
                  </a:tcPr>
                </a:tc>
                <a:tc>
                  <a:txBody>
                    <a:bodyPr/>
                    <a:lstStyle/>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defTabSz="685800" rtl="0" eaLnBrk="1" latinLnBrk="0" hangingPunct="1">
                        <a:spcBef>
                          <a:spcPts val="0"/>
                        </a:spcBef>
                        <a:spcAft>
                          <a:spcPts val="0"/>
                        </a:spcAft>
                        <a:buNone/>
                      </a:pPr>
                      <a:r>
                        <a:rPr lang="en-US" sz="1000" u="none" strike="noStrike" kern="1200" cap="none" dirty="0">
                          <a:solidFill>
                            <a:srgbClr val="FFFFFF"/>
                          </a:solidFill>
                          <a:latin typeface="Gotham" panose="02000504050000020004" pitchFamily="2" charset="0"/>
                          <a:ea typeface="Arial"/>
                          <a:cs typeface="Arial"/>
                          <a:sym typeface="Arial"/>
                        </a:rPr>
                        <a:t>Mother’s Mobile #</a:t>
                      </a:r>
                      <a:endParaRPr sz="1000" u="none" strike="noStrike" kern="1200" cap="none" dirty="0">
                        <a:solidFill>
                          <a:srgbClr val="FFFFFF"/>
                        </a:solidFill>
                        <a:latin typeface="Gotham" panose="02000504050000020004" pitchFamily="2"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253C"/>
                    </a:solidFill>
                  </a:tcPr>
                </a:tc>
                <a:tc>
                  <a:txBody>
                    <a:bodyPr/>
                    <a:lstStyle/>
                    <a:p>
                      <a:pPr marL="0" marR="0" lvl="0" indent="0" algn="l" rtl="0">
                        <a:spcBef>
                          <a:spcPts val="0"/>
                        </a:spcBef>
                        <a:spcAft>
                          <a:spcPts val="0"/>
                        </a:spcAft>
                        <a:buNone/>
                      </a:pPr>
                      <a:r>
                        <a:rPr lang="en-US" sz="1000" u="none" strike="noStrike" cap="none" dirty="0">
                          <a:solidFill>
                            <a:srgbClr val="FFFFFF"/>
                          </a:solidFill>
                          <a:latin typeface="Arial"/>
                          <a:ea typeface="Arial"/>
                          <a:cs typeface="Arial"/>
                          <a:sym typeface="Arial"/>
                        </a:rPr>
                        <a:t> </a:t>
                      </a:r>
                      <a:endParaRPr sz="1000" u="none" strike="noStrike" cap="none" dirty="0">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70690">
                <a:tc>
                  <a:txBody>
                    <a:bodyPr/>
                    <a:lstStyle/>
                    <a:p>
                      <a:pPr marL="0" marR="0" lvl="0" indent="0" algn="l" rtl="0">
                        <a:spcBef>
                          <a:spcPts val="0"/>
                        </a:spcBef>
                        <a:spcAft>
                          <a:spcPts val="0"/>
                        </a:spcAft>
                        <a:buNone/>
                      </a:pPr>
                      <a:r>
                        <a:rPr lang="en-US" sz="1000" u="none" strike="noStrike" cap="none" dirty="0">
                          <a:solidFill>
                            <a:srgbClr val="FFFFFF"/>
                          </a:solidFill>
                          <a:latin typeface="Gotham" panose="02000504050000020004" pitchFamily="2" charset="0"/>
                          <a:ea typeface="Arial"/>
                          <a:cs typeface="Arial"/>
                          <a:sym typeface="Arial"/>
                        </a:rPr>
                        <a:t>Father’s Email address</a:t>
                      </a:r>
                      <a:endParaRPr sz="1000" u="none" strike="noStrike" cap="none" dirty="0">
                        <a:latin typeface="Gotham" panose="02000504050000020004" pitchFamily="2"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253C"/>
                    </a:solidFill>
                  </a:tcPr>
                </a:tc>
                <a:tc>
                  <a:txBody>
                    <a:bodyPr/>
                    <a:lstStyle/>
                    <a:p>
                      <a:pPr marL="0" marR="0" lvl="0" indent="0" algn="l" rtl="0">
                        <a:spcBef>
                          <a:spcPts val="0"/>
                        </a:spcBef>
                        <a:spcAft>
                          <a:spcPts val="0"/>
                        </a:spcAft>
                        <a:buNone/>
                      </a:pPr>
                      <a:r>
                        <a:rPr lang="en-US" sz="1000" u="none" strike="noStrike" cap="none" dirty="0">
                          <a:solidFill>
                            <a:srgbClr val="FFFFFF"/>
                          </a:solidFill>
                          <a:latin typeface="Arial"/>
                          <a:ea typeface="Arial"/>
                          <a:cs typeface="Arial"/>
                          <a:sym typeface="Arial"/>
                        </a:rPr>
                        <a:t>\</a:t>
                      </a:r>
                      <a:endParaRPr sz="1000" u="none" strike="noStrike" cap="none" dirty="0">
                        <a:latin typeface="Arial"/>
                        <a:ea typeface="Arial"/>
                        <a:cs typeface="Arial"/>
                        <a:sym typeface="Arial"/>
                      </a:endParaRPr>
                    </a:p>
                    <a:p>
                      <a:pPr marL="0" marR="0" lvl="0" indent="0" algn="l" rtl="0">
                        <a:spcBef>
                          <a:spcPts val="0"/>
                        </a:spcBef>
                        <a:spcAft>
                          <a:spcPts val="0"/>
                        </a:spcAft>
                        <a:buNone/>
                      </a:pPr>
                      <a:r>
                        <a:rPr lang="en-US" sz="1000" u="none" strike="noStrike" cap="none" dirty="0">
                          <a:solidFill>
                            <a:srgbClr val="FFFFFF"/>
                          </a:solidFill>
                          <a:latin typeface="Arial"/>
                          <a:ea typeface="Arial"/>
                          <a:cs typeface="Arial"/>
                          <a:sym typeface="Arial"/>
                        </a:rPr>
                        <a:t> </a:t>
                      </a:r>
                      <a:endParaRPr sz="1000" u="none" strike="noStrike" cap="none" dirty="0">
                        <a:latin typeface="Arial"/>
                        <a:ea typeface="Arial"/>
                        <a:cs typeface="Arial"/>
                        <a:sym typeface="Arial"/>
                      </a:endParaRPr>
                    </a:p>
                    <a:p>
                      <a:pPr marL="0" marR="0" lvl="0" indent="0" algn="l" rtl="0">
                        <a:spcBef>
                          <a:spcPts val="0"/>
                        </a:spcBef>
                        <a:spcAft>
                          <a:spcPts val="0"/>
                        </a:spcAft>
                        <a:buNone/>
                      </a:pPr>
                      <a:r>
                        <a:rPr lang="en-US" sz="1000" u="none" strike="noStrike" cap="none" dirty="0">
                          <a:solidFill>
                            <a:srgbClr val="FFFFFF"/>
                          </a:solidFill>
                          <a:latin typeface="Arial"/>
                          <a:ea typeface="Arial"/>
                          <a:cs typeface="Arial"/>
                          <a:sym typeface="Arial"/>
                        </a:rPr>
                        <a:t> </a:t>
                      </a:r>
                      <a:endParaRPr sz="1000" u="none" strike="noStrike" cap="none" dirty="0">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defTabSz="685800" rtl="0" eaLnBrk="1" latinLnBrk="0" hangingPunct="1">
                        <a:spcBef>
                          <a:spcPts val="0"/>
                        </a:spcBef>
                        <a:spcAft>
                          <a:spcPts val="0"/>
                        </a:spcAft>
                        <a:buNone/>
                      </a:pPr>
                      <a:r>
                        <a:rPr lang="en-US" sz="1000" u="none" strike="noStrike" kern="1200" cap="none" dirty="0">
                          <a:solidFill>
                            <a:srgbClr val="FFFFFF"/>
                          </a:solidFill>
                          <a:latin typeface="Gotham" panose="02000504050000020004" pitchFamily="2" charset="0"/>
                          <a:ea typeface="Arial"/>
                          <a:cs typeface="Arial"/>
                          <a:sym typeface="Arial"/>
                        </a:rPr>
                        <a:t>Mother’s Email address</a:t>
                      </a:r>
                      <a:endParaRPr sz="1000" u="none" strike="noStrike" kern="1200" cap="none" dirty="0">
                        <a:solidFill>
                          <a:srgbClr val="FFFFFF"/>
                        </a:solidFill>
                        <a:latin typeface="Gotham" panose="02000504050000020004" pitchFamily="2"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253C"/>
                    </a:solidFill>
                  </a:tcPr>
                </a:tc>
                <a:tc>
                  <a:txBody>
                    <a:bodyPr/>
                    <a:lstStyle/>
                    <a:p>
                      <a:pPr marL="0" marR="0" lvl="0" indent="0" algn="l" rtl="0">
                        <a:spcBef>
                          <a:spcPts val="0"/>
                        </a:spcBef>
                        <a:spcAft>
                          <a:spcPts val="0"/>
                        </a:spcAft>
                        <a:buNone/>
                      </a:pPr>
                      <a:r>
                        <a:rPr lang="en-US" sz="1000" u="none" strike="noStrike" cap="none">
                          <a:solidFill>
                            <a:srgbClr val="FFFFFF"/>
                          </a:solidFill>
                          <a:latin typeface="Arial"/>
                          <a:ea typeface="Arial"/>
                          <a:cs typeface="Arial"/>
                          <a:sym typeface="Arial"/>
                        </a:rPr>
                        <a:t> </a:t>
                      </a:r>
                      <a:endParaRPr sz="1000" u="none" strike="noStrike" cap="none">
                        <a:latin typeface="Arial"/>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784483">
                <a:tc>
                  <a:txBody>
                    <a:bodyPr/>
                    <a:lstStyle/>
                    <a:p>
                      <a:pPr marL="0" marR="0" lvl="0" indent="0" algn="l" rtl="0">
                        <a:spcBef>
                          <a:spcPts val="0"/>
                        </a:spcBef>
                        <a:spcAft>
                          <a:spcPts val="0"/>
                        </a:spcAft>
                        <a:buNone/>
                      </a:pPr>
                      <a:r>
                        <a:rPr lang="en-US" sz="1000" u="none" strike="noStrike" cap="none" dirty="0">
                          <a:solidFill>
                            <a:srgbClr val="FFFFFF"/>
                          </a:solidFill>
                          <a:latin typeface="Gotham" panose="02000504050000020004" pitchFamily="2" charset="0"/>
                          <a:ea typeface="Arial"/>
                          <a:cs typeface="Arial"/>
                          <a:sym typeface="Arial"/>
                        </a:rPr>
                        <a:t> </a:t>
                      </a:r>
                      <a:endParaRPr sz="1000" u="none" strike="noStrike" cap="none" dirty="0">
                        <a:latin typeface="Gotham" panose="02000504050000020004" pitchFamily="2" charset="0"/>
                        <a:ea typeface="Arial"/>
                        <a:cs typeface="Arial"/>
                        <a:sym typeface="Arial"/>
                      </a:endParaRPr>
                    </a:p>
                    <a:p>
                      <a:pPr marL="0" marR="0" lvl="0" indent="0" algn="l" rtl="0">
                        <a:spcBef>
                          <a:spcPts val="0"/>
                        </a:spcBef>
                        <a:spcAft>
                          <a:spcPts val="0"/>
                        </a:spcAft>
                        <a:buNone/>
                      </a:pPr>
                      <a:r>
                        <a:rPr lang="en-US" sz="1000" u="none" strike="noStrike" cap="none" dirty="0">
                          <a:solidFill>
                            <a:srgbClr val="FFFFFF"/>
                          </a:solidFill>
                          <a:latin typeface="Gotham" panose="02000504050000020004" pitchFamily="2" charset="0"/>
                          <a:ea typeface="Arial"/>
                          <a:cs typeface="Arial"/>
                          <a:sym typeface="Arial"/>
                        </a:rPr>
                        <a:t> </a:t>
                      </a:r>
                      <a:endParaRPr sz="1000" u="none" strike="noStrike" cap="none" dirty="0">
                        <a:latin typeface="Gotham" panose="02000504050000020004" pitchFamily="2" charset="0"/>
                        <a:ea typeface="Arial"/>
                        <a:cs typeface="Arial"/>
                        <a:sym typeface="Arial"/>
                      </a:endParaRPr>
                    </a:p>
                    <a:p>
                      <a:pPr marL="0" marR="0" lvl="0" indent="0" algn="l" rtl="0">
                        <a:spcBef>
                          <a:spcPts val="0"/>
                        </a:spcBef>
                        <a:spcAft>
                          <a:spcPts val="0"/>
                        </a:spcAft>
                        <a:buNone/>
                      </a:pPr>
                      <a:r>
                        <a:rPr lang="en-US" sz="1000" u="none" strike="noStrike" cap="none" dirty="0">
                          <a:solidFill>
                            <a:srgbClr val="FFFFFF"/>
                          </a:solidFill>
                          <a:latin typeface="Gotham" panose="02000504050000020004" pitchFamily="2" charset="0"/>
                          <a:ea typeface="Arial"/>
                          <a:cs typeface="Arial"/>
                          <a:sym typeface="Arial"/>
                        </a:rPr>
                        <a:t>Medical Conditions</a:t>
                      </a:r>
                      <a:endParaRPr sz="1000" u="none" strike="noStrike" cap="none" dirty="0">
                        <a:latin typeface="Gotham" panose="02000504050000020004" pitchFamily="2" charset="0"/>
                        <a:ea typeface="Arial"/>
                        <a:cs typeface="Arial"/>
                        <a:sym typeface="Arial"/>
                      </a:endParaRPr>
                    </a:p>
                    <a:p>
                      <a:pPr marL="0" marR="0" lvl="0" indent="0" algn="l" rtl="0">
                        <a:spcBef>
                          <a:spcPts val="0"/>
                        </a:spcBef>
                        <a:spcAft>
                          <a:spcPts val="0"/>
                        </a:spcAft>
                        <a:buNone/>
                      </a:pPr>
                      <a:r>
                        <a:rPr lang="en-US" sz="1000" u="none" strike="noStrike" cap="none" dirty="0">
                          <a:solidFill>
                            <a:srgbClr val="FFFFFF"/>
                          </a:solidFill>
                          <a:latin typeface="Gotham" panose="02000504050000020004" pitchFamily="2" charset="0"/>
                          <a:ea typeface="Arial"/>
                          <a:cs typeface="Arial"/>
                          <a:sym typeface="Arial"/>
                        </a:rPr>
                        <a:t> </a:t>
                      </a:r>
                      <a:endParaRPr sz="1000" u="none" strike="noStrike" cap="none" dirty="0">
                        <a:latin typeface="Gotham" panose="02000504050000020004" pitchFamily="2" charset="0"/>
                        <a:ea typeface="Arial"/>
                        <a:cs typeface="Arial"/>
                        <a:sym typeface="Arial"/>
                      </a:endParaRPr>
                    </a:p>
                    <a:p>
                      <a:pPr marL="0" marR="0" lvl="0" indent="0" algn="l" rtl="0">
                        <a:spcBef>
                          <a:spcPts val="0"/>
                        </a:spcBef>
                        <a:spcAft>
                          <a:spcPts val="0"/>
                        </a:spcAft>
                        <a:buNone/>
                      </a:pPr>
                      <a:r>
                        <a:rPr lang="en-US" sz="1000" u="none" strike="noStrike" cap="none" dirty="0">
                          <a:solidFill>
                            <a:srgbClr val="FFFFFF"/>
                          </a:solidFill>
                          <a:latin typeface="Gotham" panose="02000504050000020004" pitchFamily="2" charset="0"/>
                          <a:ea typeface="Arial"/>
                          <a:cs typeface="Arial"/>
                          <a:sym typeface="Arial"/>
                        </a:rPr>
                        <a:t> </a:t>
                      </a:r>
                      <a:endParaRPr sz="1000" u="none" strike="noStrike" cap="none" dirty="0">
                        <a:latin typeface="Gotham" panose="02000504050000020004" pitchFamily="2"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253C"/>
                    </a:solidFill>
                  </a:tcPr>
                </a:tc>
                <a:tc gridSpan="3">
                  <a:txBody>
                    <a:bodyPr/>
                    <a:lstStyle/>
                    <a:p>
                      <a:pPr marL="0" marR="0" lvl="0" indent="0" algn="l" rtl="0">
                        <a:spcBef>
                          <a:spcPts val="0"/>
                        </a:spcBef>
                        <a:spcAft>
                          <a:spcPts val="0"/>
                        </a:spcAft>
                        <a:buNone/>
                      </a:pPr>
                      <a:r>
                        <a:rPr lang="en-US" sz="1000" u="none" strike="noStrike" cap="none">
                          <a:solidFill>
                            <a:srgbClr val="000000"/>
                          </a:solidFill>
                          <a:latin typeface="Arial"/>
                          <a:ea typeface="Arial"/>
                          <a:cs typeface="Arial"/>
                          <a:sym typeface="Arial"/>
                        </a:rPr>
                        <a:t>Yes / No  </a:t>
                      </a:r>
                      <a:r>
                        <a:rPr lang="en-US" sz="1000" u="none" strike="noStrike" cap="none">
                          <a:solidFill>
                            <a:srgbClr val="A6A6A6"/>
                          </a:solidFill>
                          <a:latin typeface="Arial"/>
                          <a:ea typeface="Arial"/>
                          <a:cs typeface="Arial"/>
                          <a:sym typeface="Arial"/>
                        </a:rPr>
                        <a:t>If ‘yes’ please give more information:</a:t>
                      </a:r>
                      <a:r>
                        <a:rPr lang="en-US" sz="1000" u="none" strike="noStrike" cap="none">
                          <a:solidFill>
                            <a:srgbClr val="BFBFBF"/>
                          </a:solidFill>
                          <a:latin typeface="Arial"/>
                          <a:ea typeface="Arial"/>
                          <a:cs typeface="Arial"/>
                          <a:sym typeface="Arial"/>
                        </a:rPr>
                        <a:t>  </a:t>
                      </a:r>
                      <a:endParaRPr sz="1000" u="none" strike="noStrike" cap="none">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941380">
                <a:tc>
                  <a:txBody>
                    <a:bodyPr/>
                    <a:lstStyle/>
                    <a:p>
                      <a:pPr marL="0" marR="0" lvl="0" indent="0" algn="l" rtl="0">
                        <a:spcBef>
                          <a:spcPts val="0"/>
                        </a:spcBef>
                        <a:spcAft>
                          <a:spcPts val="0"/>
                        </a:spcAft>
                        <a:buNone/>
                      </a:pPr>
                      <a:r>
                        <a:rPr lang="en-US" sz="1000" u="none" strike="noStrike" cap="none" dirty="0">
                          <a:solidFill>
                            <a:srgbClr val="FFFFFF"/>
                          </a:solidFill>
                          <a:latin typeface="Gotham" panose="02000504050000020004" pitchFamily="2" charset="0"/>
                          <a:ea typeface="Arial"/>
                          <a:cs typeface="Arial"/>
                          <a:sym typeface="Arial"/>
                        </a:rPr>
                        <a:t> </a:t>
                      </a:r>
                      <a:endParaRPr sz="1000" u="none" strike="noStrike" cap="none" dirty="0">
                        <a:latin typeface="Gotham" panose="02000504050000020004" pitchFamily="2" charset="0"/>
                        <a:ea typeface="Arial"/>
                        <a:cs typeface="Arial"/>
                        <a:sym typeface="Arial"/>
                      </a:endParaRPr>
                    </a:p>
                    <a:p>
                      <a:pPr marL="0" marR="0" lvl="0" indent="0" algn="l" rtl="0">
                        <a:spcBef>
                          <a:spcPts val="0"/>
                        </a:spcBef>
                        <a:spcAft>
                          <a:spcPts val="0"/>
                        </a:spcAft>
                        <a:buNone/>
                      </a:pPr>
                      <a:r>
                        <a:rPr lang="en-US" sz="1000" u="none" strike="noStrike" cap="none" dirty="0">
                          <a:solidFill>
                            <a:srgbClr val="FFFFFF"/>
                          </a:solidFill>
                          <a:latin typeface="Gotham" panose="02000504050000020004" pitchFamily="2" charset="0"/>
                          <a:ea typeface="Arial"/>
                          <a:cs typeface="Arial"/>
                          <a:sym typeface="Arial"/>
                        </a:rPr>
                        <a:t>Declaration</a:t>
                      </a:r>
                      <a:endParaRPr sz="1000" u="none" strike="noStrike" cap="none" dirty="0">
                        <a:latin typeface="Gotham" panose="02000504050000020004" pitchFamily="2" charset="0"/>
                        <a:ea typeface="Arial"/>
                        <a:cs typeface="Arial"/>
                        <a:sym typeface="Arial"/>
                      </a:endParaRPr>
                    </a:p>
                    <a:p>
                      <a:pPr marL="0" marR="0" lvl="0" indent="0" algn="l" rtl="0">
                        <a:spcBef>
                          <a:spcPts val="0"/>
                        </a:spcBef>
                        <a:spcAft>
                          <a:spcPts val="0"/>
                        </a:spcAft>
                        <a:buNone/>
                      </a:pPr>
                      <a:r>
                        <a:rPr lang="en-US" sz="1000" u="none" strike="noStrike" cap="none" dirty="0">
                          <a:solidFill>
                            <a:srgbClr val="FFFFFF"/>
                          </a:solidFill>
                          <a:latin typeface="Gotham" panose="02000504050000020004" pitchFamily="2" charset="0"/>
                          <a:ea typeface="Arial"/>
                          <a:cs typeface="Arial"/>
                          <a:sym typeface="Arial"/>
                        </a:rPr>
                        <a:t> </a:t>
                      </a:r>
                      <a:endParaRPr sz="1000" u="none" strike="noStrike" cap="none" dirty="0">
                        <a:latin typeface="Gotham" panose="02000504050000020004" pitchFamily="2"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253C"/>
                    </a:solidFill>
                  </a:tcPr>
                </a:tc>
                <a:tc gridSpan="3">
                  <a:txBody>
                    <a:bodyPr/>
                    <a:lstStyle/>
                    <a:p>
                      <a:pPr marL="342900" marR="0" lvl="0" indent="-342900" algn="l" rtl="0">
                        <a:spcBef>
                          <a:spcPts val="0"/>
                        </a:spcBef>
                        <a:spcAft>
                          <a:spcPts val="0"/>
                        </a:spcAft>
                        <a:buClr>
                          <a:srgbClr val="000000"/>
                        </a:buClr>
                        <a:buSzPts val="1000"/>
                        <a:buFont typeface="Noto Sans Symbols"/>
                        <a:buChar char="•"/>
                      </a:pPr>
                      <a:r>
                        <a:rPr lang="en-US" sz="1000" u="none" strike="noStrike" cap="none" dirty="0">
                          <a:solidFill>
                            <a:srgbClr val="000000"/>
                          </a:solidFill>
                          <a:latin typeface="Arial"/>
                          <a:ea typeface="Arial"/>
                          <a:cs typeface="Arial"/>
                          <a:sym typeface="Arial"/>
                        </a:rPr>
                        <a:t>I have read and understood the Dubai Kartdrome Terms and Conditions </a:t>
                      </a:r>
                      <a:endParaRPr sz="1000" u="none" strike="noStrike" cap="none" dirty="0">
                        <a:latin typeface="Arial"/>
                        <a:ea typeface="Arial"/>
                        <a:cs typeface="Arial"/>
                        <a:sym typeface="Arial"/>
                      </a:endParaRPr>
                    </a:p>
                    <a:p>
                      <a:pPr marL="480694" marR="0" lvl="0" indent="0" algn="l" rtl="0">
                        <a:spcBef>
                          <a:spcPts val="0"/>
                        </a:spcBef>
                        <a:spcAft>
                          <a:spcPts val="0"/>
                        </a:spcAft>
                        <a:buNone/>
                      </a:pPr>
                      <a:r>
                        <a:rPr lang="en-US" sz="1000" u="none" strike="noStrike" cap="none" dirty="0">
                          <a:solidFill>
                            <a:srgbClr val="000000"/>
                          </a:solidFill>
                          <a:latin typeface="Arial"/>
                          <a:ea typeface="Arial"/>
                          <a:cs typeface="Arial"/>
                          <a:sym typeface="Arial"/>
                        </a:rPr>
                        <a:t> </a:t>
                      </a:r>
                      <a:endParaRPr sz="1000" u="none" strike="noStrike" cap="none" dirty="0">
                        <a:latin typeface="Arial"/>
                        <a:ea typeface="Arial"/>
                        <a:cs typeface="Arial"/>
                        <a:sym typeface="Arial"/>
                      </a:endParaRPr>
                    </a:p>
                    <a:p>
                      <a:pPr marL="480694" marR="0" lvl="0" indent="0" algn="l" rtl="0">
                        <a:spcBef>
                          <a:spcPts val="0"/>
                        </a:spcBef>
                        <a:spcAft>
                          <a:spcPts val="0"/>
                        </a:spcAft>
                        <a:buNone/>
                      </a:pPr>
                      <a:r>
                        <a:rPr lang="en-US" sz="1000" u="none" strike="noStrike" cap="none" dirty="0">
                          <a:solidFill>
                            <a:srgbClr val="000000"/>
                          </a:solidFill>
                          <a:latin typeface="Arial"/>
                          <a:ea typeface="Arial"/>
                          <a:cs typeface="Arial"/>
                          <a:sym typeface="Arial"/>
                        </a:rPr>
                        <a:t> </a:t>
                      </a:r>
                      <a:endParaRPr sz="1000" u="none" strike="noStrike" cap="none" dirty="0">
                        <a:latin typeface="Arial"/>
                        <a:ea typeface="Arial"/>
                        <a:cs typeface="Arial"/>
                        <a:sym typeface="Arial"/>
                      </a:endParaRPr>
                    </a:p>
                    <a:p>
                      <a:pPr marL="480694" marR="0" lvl="0" indent="0" algn="l" rtl="0">
                        <a:spcBef>
                          <a:spcPts val="0"/>
                        </a:spcBef>
                        <a:spcAft>
                          <a:spcPts val="0"/>
                        </a:spcAft>
                        <a:buNone/>
                      </a:pPr>
                      <a:r>
                        <a:rPr lang="en-US" sz="1000" u="none" strike="noStrike" cap="none" dirty="0">
                          <a:solidFill>
                            <a:srgbClr val="000000"/>
                          </a:solidFill>
                          <a:latin typeface="Arial"/>
                          <a:ea typeface="Arial"/>
                          <a:cs typeface="Arial"/>
                          <a:sym typeface="Arial"/>
                        </a:rPr>
                        <a:t>……………………… Signed …………………………………..Print Name</a:t>
                      </a:r>
                      <a:endParaRPr sz="1000" u="none" strike="noStrike" cap="none" dirty="0">
                        <a:latin typeface="Arial"/>
                        <a:ea typeface="Arial"/>
                        <a:cs typeface="Arial"/>
                        <a:sym typeface="Arial"/>
                      </a:endParaRPr>
                    </a:p>
                    <a:p>
                      <a:pPr marL="480694" marR="0" lvl="0" indent="0" algn="l" rtl="0">
                        <a:spcBef>
                          <a:spcPts val="0"/>
                        </a:spcBef>
                        <a:spcAft>
                          <a:spcPts val="0"/>
                        </a:spcAft>
                        <a:buNone/>
                      </a:pPr>
                      <a:r>
                        <a:rPr lang="en-US" sz="1000" u="none" strike="noStrike" cap="none" dirty="0">
                          <a:solidFill>
                            <a:srgbClr val="000000"/>
                          </a:solidFill>
                          <a:latin typeface="Arial"/>
                          <a:ea typeface="Arial"/>
                          <a:cs typeface="Arial"/>
                          <a:sym typeface="Arial"/>
                        </a:rPr>
                        <a:t> </a:t>
                      </a:r>
                      <a:endParaRPr sz="1000" u="none" strike="noStrike" cap="none" dirty="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0" name="Google Shape;87;p13">
            <a:extLst>
              <a:ext uri="{FF2B5EF4-FFF2-40B4-BE49-F238E27FC236}">
                <a16:creationId xmlns:a16="http://schemas.microsoft.com/office/drawing/2014/main" id="{A5A86B87-FAB1-4E1F-9034-50F12F0E8CC6}"/>
              </a:ext>
            </a:extLst>
          </p:cNvPr>
          <p:cNvSpPr/>
          <p:nvPr/>
        </p:nvSpPr>
        <p:spPr>
          <a:xfrm>
            <a:off x="376425" y="1567409"/>
            <a:ext cx="3606028" cy="421414"/>
          </a:xfrm>
          <a:prstGeom prst="rect">
            <a:avLst/>
          </a:prstGeom>
          <a:noFill/>
          <a:ln>
            <a:noFill/>
          </a:ln>
        </p:spPr>
        <p:txBody>
          <a:bodyPr spcFirstLastPara="1" wrap="square" lIns="91425" tIns="45700" rIns="91425" bIns="45700" anchor="t" anchorCtr="0">
            <a:noAutofit/>
          </a:bodyPr>
          <a:lstStyle/>
          <a:p>
            <a:pPr lvl="0"/>
            <a:r>
              <a:rPr lang="en-US" sz="2000" dirty="0">
                <a:solidFill>
                  <a:srgbClr val="2E3068"/>
                </a:solidFill>
                <a:latin typeface="Gotham Ultra" pitchFamily="50" charset="0"/>
                <a:ea typeface="Calibri"/>
                <a:cs typeface="Calibri"/>
                <a:sym typeface="Calibri"/>
              </a:rPr>
              <a:t>DAKA Registration Form</a:t>
            </a:r>
          </a:p>
        </p:txBody>
      </p:sp>
      <p:sp>
        <p:nvSpPr>
          <p:cNvPr id="3" name="Footer Placeholder 2">
            <a:extLst>
              <a:ext uri="{FF2B5EF4-FFF2-40B4-BE49-F238E27FC236}">
                <a16:creationId xmlns:a16="http://schemas.microsoft.com/office/drawing/2014/main" id="{C266FD4C-07FF-46B5-B429-E8B8BF0A2E12}"/>
              </a:ext>
            </a:extLst>
          </p:cNvPr>
          <p:cNvSpPr>
            <a:spLocks noGrp="1"/>
          </p:cNvSpPr>
          <p:nvPr>
            <p:ph type="ftr" sz="quarter" idx="11"/>
          </p:nvPr>
        </p:nvSpPr>
        <p:spPr/>
        <p:txBody>
          <a:bodyPr/>
          <a:lstStyle/>
          <a:p>
            <a:r>
              <a:rPr lang="en-US" sz="1000" dirty="0"/>
              <a:t>www.dubaiautodrome.ae</a:t>
            </a:r>
          </a:p>
        </p:txBody>
      </p:sp>
      <p:sp>
        <p:nvSpPr>
          <p:cNvPr id="4" name="Slide Number Placeholder 3">
            <a:extLst>
              <a:ext uri="{FF2B5EF4-FFF2-40B4-BE49-F238E27FC236}">
                <a16:creationId xmlns:a16="http://schemas.microsoft.com/office/drawing/2014/main" id="{D7B4F06B-0F9F-4CBC-ACE7-AAB469EEF46A}"/>
              </a:ext>
            </a:extLst>
          </p:cNvPr>
          <p:cNvSpPr>
            <a:spLocks noGrp="1"/>
          </p:cNvSpPr>
          <p:nvPr>
            <p:ph type="sldNum" sz="quarter" idx="12"/>
          </p:nvPr>
        </p:nvSpPr>
        <p:spPr/>
        <p:txBody>
          <a:bodyPr/>
          <a:lstStyle/>
          <a:p>
            <a:fld id="{07511B0A-EE5D-4AB2-BD0F-2CC51BC95B13}" type="slidenum">
              <a:rPr lang="en-US" smtClean="0"/>
              <a:t>8</a:t>
            </a:fld>
            <a:endParaRPr lang="en-US"/>
          </a:p>
        </p:txBody>
      </p:sp>
      <p:pic>
        <p:nvPicPr>
          <p:cNvPr id="7" name="Picture 6" descr="Logo&#10;&#10;Description automatically generated with low confidence">
            <a:extLst>
              <a:ext uri="{FF2B5EF4-FFF2-40B4-BE49-F238E27FC236}">
                <a16:creationId xmlns:a16="http://schemas.microsoft.com/office/drawing/2014/main" id="{24E2CD40-D03C-5641-64EE-9BD061F94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269" y="768096"/>
            <a:ext cx="1150262" cy="479276"/>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0F391A9D-63C6-21CD-3129-6FF467CB5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465" y="9068945"/>
            <a:ext cx="2388164" cy="597041"/>
          </a:xfrm>
          <a:prstGeom prst="rect">
            <a:avLst/>
          </a:prstGeom>
        </p:spPr>
      </p:pic>
    </p:spTree>
    <p:extLst>
      <p:ext uri="{BB962C8B-B14F-4D97-AF65-F5344CB8AC3E}">
        <p14:creationId xmlns:p14="http://schemas.microsoft.com/office/powerpoint/2010/main" val="4034784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90;p13" descr="Logo&#10;&#10;Description automatically generated">
            <a:extLst>
              <a:ext uri="{FF2B5EF4-FFF2-40B4-BE49-F238E27FC236}">
                <a16:creationId xmlns:a16="http://schemas.microsoft.com/office/drawing/2014/main" id="{877E0E39-E2AB-4277-A572-327D032EA9F9}"/>
              </a:ext>
            </a:extLst>
          </p:cNvPr>
          <p:cNvPicPr preferRelativeResize="0"/>
          <p:nvPr/>
        </p:nvPicPr>
        <p:blipFill rotWithShape="1">
          <a:blip r:embed="rId2">
            <a:alphaModFix/>
          </a:blip>
          <a:srcRect l="13611" r="11944"/>
          <a:stretch/>
        </p:blipFill>
        <p:spPr>
          <a:xfrm>
            <a:off x="376425" y="356580"/>
            <a:ext cx="901836" cy="890792"/>
          </a:xfrm>
          <a:prstGeom prst="rect">
            <a:avLst/>
          </a:prstGeom>
          <a:noFill/>
          <a:ln>
            <a:noFill/>
          </a:ln>
        </p:spPr>
      </p:pic>
      <p:sp>
        <p:nvSpPr>
          <p:cNvPr id="10" name="Google Shape;87;p13">
            <a:extLst>
              <a:ext uri="{FF2B5EF4-FFF2-40B4-BE49-F238E27FC236}">
                <a16:creationId xmlns:a16="http://schemas.microsoft.com/office/drawing/2014/main" id="{A5A86B87-FAB1-4E1F-9034-50F12F0E8CC6}"/>
              </a:ext>
            </a:extLst>
          </p:cNvPr>
          <p:cNvSpPr/>
          <p:nvPr/>
        </p:nvSpPr>
        <p:spPr>
          <a:xfrm>
            <a:off x="376425" y="1567409"/>
            <a:ext cx="3606028" cy="421414"/>
          </a:xfrm>
          <a:prstGeom prst="rect">
            <a:avLst/>
          </a:prstGeom>
          <a:noFill/>
          <a:ln>
            <a:noFill/>
          </a:ln>
        </p:spPr>
        <p:txBody>
          <a:bodyPr spcFirstLastPara="1" wrap="square" lIns="91425" tIns="45700" rIns="91425" bIns="45700" anchor="t" anchorCtr="0">
            <a:noAutofit/>
          </a:bodyPr>
          <a:lstStyle/>
          <a:p>
            <a:pPr lvl="0"/>
            <a:r>
              <a:rPr lang="en-US" sz="2000" dirty="0">
                <a:solidFill>
                  <a:srgbClr val="2E3068"/>
                </a:solidFill>
                <a:latin typeface="Gotham Ultra" pitchFamily="50" charset="0"/>
                <a:ea typeface="Calibri"/>
                <a:cs typeface="Calibri"/>
                <a:sym typeface="Calibri"/>
              </a:rPr>
              <a:t>DAKA Term Dates</a:t>
            </a:r>
          </a:p>
        </p:txBody>
      </p:sp>
      <p:sp>
        <p:nvSpPr>
          <p:cNvPr id="7" name="Rectangle 6">
            <a:extLst>
              <a:ext uri="{FF2B5EF4-FFF2-40B4-BE49-F238E27FC236}">
                <a16:creationId xmlns:a16="http://schemas.microsoft.com/office/drawing/2014/main" id="{99C8317F-37F8-40D4-831E-FE217A075D1D}"/>
              </a:ext>
            </a:extLst>
          </p:cNvPr>
          <p:cNvSpPr/>
          <p:nvPr/>
        </p:nvSpPr>
        <p:spPr>
          <a:xfrm>
            <a:off x="376425" y="2426419"/>
            <a:ext cx="5922106" cy="369332"/>
          </a:xfrm>
          <a:prstGeom prst="rect">
            <a:avLst/>
          </a:prstGeom>
        </p:spPr>
        <p:txBody>
          <a:bodyPr wrap="square">
            <a:spAutoFit/>
          </a:bodyPr>
          <a:lstStyle/>
          <a:p>
            <a:pPr lvl="0"/>
            <a:r>
              <a:rPr lang="en-US" dirty="0">
                <a:solidFill>
                  <a:schemeClr val="dk1"/>
                </a:solidFill>
                <a:latin typeface="Gotham" panose="02000504050000020004" pitchFamily="2" charset="0"/>
                <a:ea typeface="Calibri"/>
                <a:cs typeface="Arial"/>
                <a:sym typeface="Arial"/>
              </a:rPr>
              <a:t>Starting Thursday 11</a:t>
            </a:r>
            <a:r>
              <a:rPr lang="en-US" baseline="30000" dirty="0">
                <a:solidFill>
                  <a:schemeClr val="dk1"/>
                </a:solidFill>
                <a:latin typeface="Gotham" panose="02000504050000020004" pitchFamily="2" charset="0"/>
                <a:ea typeface="Calibri"/>
                <a:cs typeface="Arial"/>
                <a:sym typeface="Arial"/>
              </a:rPr>
              <a:t>th</a:t>
            </a:r>
            <a:r>
              <a:rPr lang="en-US" dirty="0">
                <a:solidFill>
                  <a:schemeClr val="dk1"/>
                </a:solidFill>
                <a:latin typeface="Gotham" panose="02000504050000020004" pitchFamily="2" charset="0"/>
                <a:ea typeface="Calibri"/>
                <a:cs typeface="Arial"/>
                <a:sym typeface="Arial"/>
              </a:rPr>
              <a:t> of September 2025</a:t>
            </a:r>
          </a:p>
        </p:txBody>
      </p:sp>
      <p:sp>
        <p:nvSpPr>
          <p:cNvPr id="8" name="Google Shape;87;p13">
            <a:extLst>
              <a:ext uri="{FF2B5EF4-FFF2-40B4-BE49-F238E27FC236}">
                <a16:creationId xmlns:a16="http://schemas.microsoft.com/office/drawing/2014/main" id="{31D578E9-7ACB-4B2E-9B89-16BC236A6241}"/>
              </a:ext>
            </a:extLst>
          </p:cNvPr>
          <p:cNvSpPr/>
          <p:nvPr/>
        </p:nvSpPr>
        <p:spPr>
          <a:xfrm>
            <a:off x="376425" y="2098153"/>
            <a:ext cx="1043301" cy="421414"/>
          </a:xfrm>
          <a:prstGeom prst="rect">
            <a:avLst/>
          </a:prstGeom>
          <a:noFill/>
          <a:ln>
            <a:noFill/>
          </a:ln>
        </p:spPr>
        <p:txBody>
          <a:bodyPr spcFirstLastPara="1" wrap="square" lIns="91425" tIns="45700" rIns="91425" bIns="45700" anchor="t" anchorCtr="0">
            <a:noAutofit/>
          </a:bodyPr>
          <a:lstStyle/>
          <a:p>
            <a:pPr lvl="0"/>
            <a:r>
              <a:rPr lang="en-US" sz="1600" dirty="0">
                <a:solidFill>
                  <a:srgbClr val="2E3068"/>
                </a:solidFill>
                <a:latin typeface="Gotham Ultra" pitchFamily="50" charset="0"/>
                <a:ea typeface="Calibri"/>
                <a:cs typeface="Calibri"/>
                <a:sym typeface="Calibri"/>
              </a:rPr>
              <a:t>LEVEL 1</a:t>
            </a:r>
          </a:p>
        </p:txBody>
      </p:sp>
      <p:graphicFrame>
        <p:nvGraphicFramePr>
          <p:cNvPr id="11" name="Google Shape;126;p18">
            <a:extLst>
              <a:ext uri="{FF2B5EF4-FFF2-40B4-BE49-F238E27FC236}">
                <a16:creationId xmlns:a16="http://schemas.microsoft.com/office/drawing/2014/main" id="{9FA72B86-8BBB-454D-8F40-A68FE1DA965B}"/>
              </a:ext>
            </a:extLst>
          </p:cNvPr>
          <p:cNvGraphicFramePr/>
          <p:nvPr>
            <p:extLst>
              <p:ext uri="{D42A27DB-BD31-4B8C-83A1-F6EECF244321}">
                <p14:modId xmlns:p14="http://schemas.microsoft.com/office/powerpoint/2010/main" val="2821383805"/>
              </p:ext>
            </p:extLst>
          </p:nvPr>
        </p:nvGraphicFramePr>
        <p:xfrm>
          <a:off x="536855" y="3167870"/>
          <a:ext cx="5784289" cy="5702936"/>
        </p:xfrm>
        <a:graphic>
          <a:graphicData uri="http://schemas.openxmlformats.org/drawingml/2006/table">
            <a:tbl>
              <a:tblPr>
                <a:noFill/>
              </a:tblPr>
              <a:tblGrid>
                <a:gridCol w="1210302">
                  <a:extLst>
                    <a:ext uri="{9D8B030D-6E8A-4147-A177-3AD203B41FA5}">
                      <a16:colId xmlns:a16="http://schemas.microsoft.com/office/drawing/2014/main" val="20000"/>
                    </a:ext>
                  </a:extLst>
                </a:gridCol>
                <a:gridCol w="907662">
                  <a:extLst>
                    <a:ext uri="{9D8B030D-6E8A-4147-A177-3AD203B41FA5}">
                      <a16:colId xmlns:a16="http://schemas.microsoft.com/office/drawing/2014/main" val="20001"/>
                    </a:ext>
                  </a:extLst>
                </a:gridCol>
                <a:gridCol w="1005675">
                  <a:extLst>
                    <a:ext uri="{9D8B030D-6E8A-4147-A177-3AD203B41FA5}">
                      <a16:colId xmlns:a16="http://schemas.microsoft.com/office/drawing/2014/main" val="20002"/>
                    </a:ext>
                  </a:extLst>
                </a:gridCol>
                <a:gridCol w="1890400">
                  <a:extLst>
                    <a:ext uri="{9D8B030D-6E8A-4147-A177-3AD203B41FA5}">
                      <a16:colId xmlns:a16="http://schemas.microsoft.com/office/drawing/2014/main" val="20003"/>
                    </a:ext>
                  </a:extLst>
                </a:gridCol>
                <a:gridCol w="770250">
                  <a:extLst>
                    <a:ext uri="{9D8B030D-6E8A-4147-A177-3AD203B41FA5}">
                      <a16:colId xmlns:a16="http://schemas.microsoft.com/office/drawing/2014/main" val="20004"/>
                    </a:ext>
                  </a:extLst>
                </a:gridCol>
              </a:tblGrid>
              <a:tr h="297426">
                <a:tc>
                  <a:txBody>
                    <a:bodyPr/>
                    <a:lstStyle/>
                    <a:p>
                      <a:pPr marL="0" marR="0" lvl="0" indent="0" algn="ctr" rtl="0">
                        <a:spcBef>
                          <a:spcPts val="0"/>
                        </a:spcBef>
                        <a:spcAft>
                          <a:spcPts val="0"/>
                        </a:spcAft>
                        <a:buNone/>
                      </a:pPr>
                      <a:r>
                        <a:rPr lang="en-US" sz="1200" u="none" strike="noStrike" cap="none" dirty="0">
                          <a:solidFill>
                            <a:schemeClr val="lt1"/>
                          </a:solidFill>
                          <a:latin typeface="Gotham Black" pitchFamily="50" charset="0"/>
                          <a:ea typeface="Arial"/>
                          <a:cs typeface="Arial"/>
                          <a:sym typeface="Arial"/>
                        </a:rPr>
                        <a:t> Date</a:t>
                      </a:r>
                      <a:endParaRPr sz="1200" u="none" strike="noStrike" cap="none" dirty="0">
                        <a:solidFill>
                          <a:schemeClr val="lt1"/>
                        </a:solidFill>
                        <a:latin typeface="Gotham Black" pitchFamily="50" charset="0"/>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US" sz="1200" u="none" strike="noStrike" cap="none">
                          <a:solidFill>
                            <a:schemeClr val="lt1"/>
                          </a:solidFill>
                          <a:latin typeface="Gotham Black" pitchFamily="50" charset="0"/>
                          <a:ea typeface="Arial"/>
                          <a:cs typeface="Arial"/>
                          <a:sym typeface="Arial"/>
                        </a:rPr>
                        <a:t>Location</a:t>
                      </a:r>
                      <a:endParaRPr sz="1200" u="none" strike="noStrike" cap="none">
                        <a:solidFill>
                          <a:schemeClr val="lt1"/>
                        </a:solidFill>
                        <a:latin typeface="Gotham Black" pitchFamily="50"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US" sz="1200" u="none" strike="noStrike" cap="none" dirty="0">
                          <a:solidFill>
                            <a:schemeClr val="lt1"/>
                          </a:solidFill>
                          <a:latin typeface="Gotham Black" pitchFamily="50" charset="0"/>
                          <a:ea typeface="Arial"/>
                          <a:cs typeface="Arial"/>
                          <a:sym typeface="Arial"/>
                        </a:rPr>
                        <a:t>Track</a:t>
                      </a:r>
                      <a:endParaRPr sz="1200" u="none" strike="noStrike" cap="none" dirty="0">
                        <a:solidFill>
                          <a:schemeClr val="lt1"/>
                        </a:solidFill>
                        <a:latin typeface="Gotham Black" pitchFamily="50"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US" sz="1200" u="none" strike="noStrike" cap="none" dirty="0">
                          <a:solidFill>
                            <a:schemeClr val="lt1"/>
                          </a:solidFill>
                          <a:latin typeface="Gotham Black" pitchFamily="50" charset="0"/>
                          <a:ea typeface="Arial"/>
                          <a:cs typeface="Arial"/>
                          <a:sym typeface="Arial"/>
                        </a:rPr>
                        <a:t> Technical Tasks</a:t>
                      </a:r>
                      <a:endParaRPr sz="1200" u="none" strike="noStrike" cap="none" dirty="0">
                        <a:solidFill>
                          <a:schemeClr val="lt1"/>
                        </a:solidFill>
                        <a:latin typeface="Gotham Black" pitchFamily="50"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US" sz="1200" u="none" strike="noStrike" cap="none" dirty="0">
                          <a:solidFill>
                            <a:schemeClr val="lt1"/>
                          </a:solidFill>
                          <a:latin typeface="Gotham Black" pitchFamily="50" charset="0"/>
                          <a:ea typeface="Arial"/>
                          <a:cs typeface="Arial"/>
                          <a:sym typeface="Arial"/>
                        </a:rPr>
                        <a:t> Level</a:t>
                      </a:r>
                      <a:endParaRPr sz="1200" u="none" strike="noStrike" cap="none" dirty="0">
                        <a:solidFill>
                          <a:schemeClr val="lt1"/>
                        </a:solidFill>
                        <a:latin typeface="Gotham Black" pitchFamily="50" charset="0"/>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491957">
                <a:tc>
                  <a:txBody>
                    <a:bodyPr/>
                    <a:lstStyle/>
                    <a:p>
                      <a:pPr marL="0" marR="0" lvl="0" indent="0" algn="ctr" rtl="0">
                        <a:spcBef>
                          <a:spcPts val="0"/>
                        </a:spcBef>
                        <a:spcAft>
                          <a:spcPts val="0"/>
                        </a:spcAft>
                        <a:buNone/>
                      </a:pPr>
                      <a:r>
                        <a:rPr lang="en-US" sz="1000" dirty="0"/>
                        <a:t>Thursday 11</a:t>
                      </a:r>
                      <a:r>
                        <a:rPr lang="en-US" sz="1000" baseline="30000" dirty="0"/>
                        <a:t>th</a:t>
                      </a:r>
                      <a:r>
                        <a:rPr lang="en-US" sz="1000" dirty="0"/>
                        <a:t> SEP</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Indoor </a:t>
                      </a:r>
                      <a:endParaRPr sz="1000" u="none" strike="noStrike" cap="none">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Clockwise</a:t>
                      </a:r>
                      <a:endParaRPr sz="1000" u="none" strike="noStrike" cap="none" dirty="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Full Daily Maintenance Checklist</a:t>
                      </a:r>
                      <a:endParaRPr sz="1000" u="none" strike="noStrike" cap="none">
                        <a:latin typeface="Arial"/>
                        <a:ea typeface="Arial"/>
                        <a:cs typeface="Arial"/>
                        <a:sym typeface="Arial"/>
                      </a:endParaRPr>
                    </a:p>
                  </a:txBody>
                  <a:tcPr marL="68575" marR="685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rowSpan="11">
                  <a:txBody>
                    <a:bodyPr/>
                    <a:lstStyle/>
                    <a:p>
                      <a:pPr marL="0" marR="0" lvl="0" indent="0" algn="ctr" rtl="0">
                        <a:spcBef>
                          <a:spcPts val="0"/>
                        </a:spcBef>
                        <a:spcAft>
                          <a:spcPts val="0"/>
                        </a:spcAft>
                        <a:buNone/>
                      </a:pPr>
                      <a:r>
                        <a:rPr lang="en-US" sz="1000" u="none" strike="noStrike" cap="none" dirty="0">
                          <a:latin typeface="Arial"/>
                          <a:cs typeface="Arial"/>
                          <a:sym typeface="Arial"/>
                        </a:rPr>
                        <a:t>Beginner Course </a:t>
                      </a:r>
                      <a:endParaRPr sz="1000" u="none" strike="noStrike" cap="none" dirty="0">
                        <a:latin typeface="Arial"/>
                        <a:cs typeface="Arial"/>
                        <a:sym typeface="Arial"/>
                      </a:endParaRPr>
                    </a:p>
                    <a:p>
                      <a:pPr marL="0" marR="0" lvl="0" indent="0" algn="ctr" rtl="0">
                        <a:spcBef>
                          <a:spcPts val="0"/>
                        </a:spcBef>
                        <a:spcAft>
                          <a:spcPts val="0"/>
                        </a:spcAft>
                        <a:buNone/>
                      </a:pPr>
                      <a:r>
                        <a:rPr lang="en-US" sz="1000" u="none" strike="noStrike" cap="none" dirty="0">
                          <a:latin typeface="Arial"/>
                          <a:cs typeface="Arial"/>
                          <a:sym typeface="Arial"/>
                        </a:rPr>
                        <a:t>(Level One)</a:t>
                      </a:r>
                      <a:endParaRPr sz="1000" u="none" strike="noStrike" cap="none" dirty="0">
                        <a:latin typeface="Arial"/>
                        <a:cs typeface="Arial"/>
                        <a:sym typeface="Arial"/>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68553">
                <a:tc>
                  <a:txBody>
                    <a:bodyPr/>
                    <a:lstStyle/>
                    <a:p>
                      <a:pPr marL="0" marR="0" lvl="0" indent="0" algn="ctr" rtl="0">
                        <a:spcBef>
                          <a:spcPts val="0"/>
                        </a:spcBef>
                        <a:spcAft>
                          <a:spcPts val="0"/>
                        </a:spcAft>
                        <a:buNone/>
                      </a:pPr>
                      <a:r>
                        <a:rPr lang="en-US" sz="1000" u="none" strike="noStrike" cap="none" dirty="0">
                          <a:latin typeface="+mn-lt"/>
                          <a:ea typeface="Arial"/>
                          <a:cs typeface="Arial"/>
                          <a:sym typeface="Arial"/>
                        </a:rPr>
                        <a:t>Thursday 18</a:t>
                      </a:r>
                      <a:r>
                        <a:rPr lang="en-US" sz="1000" u="none" strike="noStrike" cap="none" baseline="30000" dirty="0">
                          <a:latin typeface="+mn-lt"/>
                          <a:ea typeface="Arial"/>
                          <a:cs typeface="Arial"/>
                          <a:sym typeface="Arial"/>
                        </a:rPr>
                        <a:t>th</a:t>
                      </a:r>
                      <a:r>
                        <a:rPr lang="en-US" sz="1000" u="none" strike="noStrike" cap="none" dirty="0">
                          <a:latin typeface="+mn-lt"/>
                          <a:ea typeface="Arial"/>
                          <a:cs typeface="Arial"/>
                          <a:sym typeface="Arial"/>
                        </a:rPr>
                        <a:t> SEP</a:t>
                      </a:r>
                      <a:endParaRPr sz="1000" dirty="0">
                        <a:latin typeface="+mn-lt"/>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Indoor </a:t>
                      </a:r>
                      <a:endParaRPr sz="1000" u="none" strike="noStrike" cap="none" dirty="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Clockwise</a:t>
                      </a:r>
                      <a:endParaRPr sz="1000" u="none" strike="noStrike" cap="none">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a:solidFill>
                            <a:schemeClr val="dk1"/>
                          </a:solidFill>
                          <a:latin typeface="Arial"/>
                          <a:ea typeface="Arial"/>
                          <a:cs typeface="Arial"/>
                          <a:sym typeface="Arial"/>
                        </a:rPr>
                        <a:t>Wheel Change, Tyre Pressure</a:t>
                      </a:r>
                      <a:endParaRPr sz="1000" u="none" strike="noStrike" cap="none">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vMerge="1">
                  <a:txBody>
                    <a:bodyPr/>
                    <a:lstStyle/>
                    <a:p>
                      <a:endParaRPr dirty="0"/>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marR="0" lvl="0" indent="0" algn="ctr" rtl="0">
                        <a:spcBef>
                          <a:spcPts val="0"/>
                        </a:spcBef>
                        <a:spcAft>
                          <a:spcPts val="0"/>
                        </a:spcAft>
                        <a:buNone/>
                      </a:pPr>
                      <a:r>
                        <a:rPr lang="en-US" sz="1000" dirty="0"/>
                        <a:t>Thursday 25</a:t>
                      </a:r>
                      <a:r>
                        <a:rPr lang="en-US" sz="1000" baseline="30000" dirty="0"/>
                        <a:t>th</a:t>
                      </a:r>
                      <a:r>
                        <a:rPr lang="en-US" sz="1000" dirty="0"/>
                        <a:t> SEP</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Indoor </a:t>
                      </a:r>
                      <a:endParaRPr sz="1000" u="none" strike="noStrike" cap="none" dirty="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Clockwise</a:t>
                      </a:r>
                      <a:endParaRPr sz="1000" u="none" strike="noStrike" cap="none" dirty="0">
                        <a:latin typeface="Arial"/>
                        <a:ea typeface="Arial"/>
                        <a:cs typeface="Arial"/>
                        <a:sym typeface="Arial"/>
                      </a:endParaRPr>
                    </a:p>
                  </a:txBody>
                  <a:tcPr marL="68575" marR="68575" marT="0" marB="0" anchor="ctr">
                    <a:lnL w="12700" cap="flat" cmpd="sng" algn="ctr">
                      <a:solidFill>
                        <a:schemeClr val="dk1"/>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dirty="0">
                          <a:solidFill>
                            <a:schemeClr val="dk1"/>
                          </a:solidFill>
                          <a:latin typeface="Arial"/>
                          <a:ea typeface="Arial"/>
                          <a:cs typeface="Arial"/>
                          <a:sym typeface="Arial"/>
                        </a:rPr>
                        <a:t>Brake Pads Check &amp; Refit</a:t>
                      </a:r>
                      <a:endParaRPr sz="1000" u="none" strike="noStrike" cap="none" dirty="0">
                        <a:solidFill>
                          <a:schemeClr val="dk1"/>
                        </a:solidFill>
                        <a:latin typeface="Arial"/>
                        <a:ea typeface="Arial"/>
                        <a:cs typeface="Arial"/>
                        <a:sym typeface="Arial"/>
                      </a:endParaRPr>
                    </a:p>
                  </a:txBody>
                  <a:tcPr marL="91450" marR="91450" marT="45725" marB="45725" anchor="ctr"/>
                </a:tc>
                <a:tc vMerge="1">
                  <a:txBody>
                    <a:bodyPr/>
                    <a:lstStyle/>
                    <a:p>
                      <a:endParaRPr lang="en-US"/>
                    </a:p>
                  </a:txBody>
                  <a:tcPr/>
                </a:tc>
                <a:extLst>
                  <a:ext uri="{0D108BD9-81ED-4DB2-BD59-A6C34878D82A}">
                    <a16:rowId xmlns:a16="http://schemas.microsoft.com/office/drawing/2014/main" val="10003"/>
                  </a:ext>
                </a:extLst>
              </a:tr>
              <a:tr h="508000">
                <a:tc>
                  <a:txBody>
                    <a:bodyPr/>
                    <a:lstStyle/>
                    <a:p>
                      <a:pPr marL="0" marR="0" lvl="0" indent="0" algn="ctr" rtl="0">
                        <a:spcBef>
                          <a:spcPts val="0"/>
                        </a:spcBef>
                        <a:spcAft>
                          <a:spcPts val="0"/>
                        </a:spcAft>
                        <a:buNone/>
                      </a:pPr>
                      <a:r>
                        <a:rPr lang="en-US" sz="1000" dirty="0"/>
                        <a:t>Thursday  2</a:t>
                      </a:r>
                      <a:r>
                        <a:rPr lang="en-US" sz="1000" baseline="30000" dirty="0"/>
                        <a:t>nd</a:t>
                      </a:r>
                      <a:r>
                        <a:rPr lang="en-US" sz="1000" dirty="0"/>
                        <a:t> OCT</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Indoor </a:t>
                      </a:r>
                      <a:endParaRPr sz="1000" u="none" strike="noStrike" cap="none" dirty="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Clockwise</a:t>
                      </a:r>
                      <a:endParaRPr sz="1000" u="none" strike="noStrike" cap="none">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dirty="0">
                          <a:solidFill>
                            <a:schemeClr val="dk1"/>
                          </a:solidFill>
                          <a:latin typeface="Arial"/>
                          <a:ea typeface="Arial"/>
                          <a:cs typeface="Arial"/>
                          <a:sym typeface="Arial"/>
                        </a:rPr>
                        <a:t>Spark Plugs and Gapping</a:t>
                      </a:r>
                      <a:endParaRPr sz="1000" u="none" strike="noStrike" cap="none" dirty="0">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B w="9525" cap="flat" cmpd="sng">
                      <a:solidFill>
                        <a:schemeClr val="dk1"/>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r h="508000">
                <a:tc>
                  <a:txBody>
                    <a:bodyPr/>
                    <a:lstStyle/>
                    <a:p>
                      <a:pPr marL="0" marR="0" lvl="0" indent="0" algn="ctr" rtl="0">
                        <a:spcBef>
                          <a:spcPts val="0"/>
                        </a:spcBef>
                        <a:spcAft>
                          <a:spcPts val="0"/>
                        </a:spcAft>
                        <a:buNone/>
                      </a:pPr>
                      <a:r>
                        <a:rPr lang="en-US" sz="1000" dirty="0"/>
                        <a:t>Thursday 9</a:t>
                      </a:r>
                      <a:r>
                        <a:rPr lang="en-US" sz="1000" baseline="30000" dirty="0"/>
                        <a:t>th</a:t>
                      </a:r>
                      <a:r>
                        <a:rPr lang="en-US" sz="1000" dirty="0"/>
                        <a:t> OCT  </a:t>
                      </a:r>
                      <a:endParaRPr sz="1000" dirty="0"/>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Indoor </a:t>
                      </a:r>
                      <a:endParaRPr sz="1000" u="none" strike="noStrike" cap="none" dirty="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Anti-Clockwise</a:t>
                      </a:r>
                      <a:endParaRPr sz="1000" u="none" strike="noStrike" cap="none">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dirty="0">
                          <a:solidFill>
                            <a:schemeClr val="dk1"/>
                          </a:solidFill>
                          <a:latin typeface="Arial"/>
                          <a:ea typeface="Arial"/>
                          <a:cs typeface="Arial"/>
                          <a:sym typeface="Arial"/>
                        </a:rPr>
                        <a:t>Brake Fluid Bleed</a:t>
                      </a:r>
                      <a:endParaRPr sz="1000" u="none" strike="noStrike" cap="none" dirty="0">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5"/>
                  </a:ext>
                </a:extLst>
              </a:tr>
              <a:tr h="508000">
                <a:tc>
                  <a:txBody>
                    <a:bodyPr/>
                    <a:lstStyle/>
                    <a:p>
                      <a:pPr marL="0" marR="0" lvl="0" indent="0" algn="ctr" rtl="0">
                        <a:spcBef>
                          <a:spcPts val="0"/>
                        </a:spcBef>
                        <a:spcAft>
                          <a:spcPts val="0"/>
                        </a:spcAft>
                        <a:buNone/>
                      </a:pPr>
                      <a:r>
                        <a:rPr lang="en-US" sz="1000" dirty="0"/>
                        <a:t>Thursday 16</a:t>
                      </a:r>
                      <a:r>
                        <a:rPr lang="en-US" sz="1000" baseline="30000" dirty="0"/>
                        <a:t>th</a:t>
                      </a:r>
                      <a:r>
                        <a:rPr lang="en-US" sz="1000" dirty="0"/>
                        <a:t> OCT</a:t>
                      </a:r>
                      <a:endParaRPr sz="1000" dirty="0"/>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gridSpan="3">
                  <a:txBody>
                    <a:bodyPr/>
                    <a:lstStyle/>
                    <a:p>
                      <a:pPr marL="0" marR="0" lvl="0" indent="0" algn="ctr" rtl="0">
                        <a:spcBef>
                          <a:spcPts val="0"/>
                        </a:spcBef>
                        <a:spcAft>
                          <a:spcPts val="0"/>
                        </a:spcAft>
                        <a:buNone/>
                      </a:pPr>
                      <a:r>
                        <a:rPr lang="en-GB" sz="1000" u="none" strike="noStrike" cap="none" dirty="0">
                          <a:latin typeface="Arial"/>
                          <a:ea typeface="Arial"/>
                          <a:cs typeface="Arial"/>
                          <a:sym typeface="Arial"/>
                        </a:rPr>
                        <a:t>HALF TERM BREAK – NO CLASSES</a:t>
                      </a:r>
                      <a:endParaRPr sz="1000" u="none" strike="noStrike" cap="none"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hMerge="1">
                  <a:txBody>
                    <a:bodyPr/>
                    <a:lstStyle/>
                    <a:p>
                      <a:pPr marL="0" marR="0" lvl="0" indent="0" algn="ctr" rtl="0">
                        <a:spcBef>
                          <a:spcPts val="0"/>
                        </a:spcBef>
                        <a:spcAft>
                          <a:spcPts val="0"/>
                        </a:spcAft>
                        <a:buNone/>
                      </a:pPr>
                      <a:endParaRPr sz="1000" u="none" strike="noStrike" cap="none" dirty="0">
                        <a:latin typeface="Arial"/>
                        <a:ea typeface="Arial"/>
                        <a:cs typeface="Arial"/>
                        <a:sym typeface="Arial"/>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hMerge="1">
                  <a:txBody>
                    <a:bodyPr/>
                    <a:lstStyle/>
                    <a:p>
                      <a:pPr marL="0" marR="0" lvl="0" indent="0" algn="ctr" rtl="0">
                        <a:lnSpc>
                          <a:spcPct val="100000"/>
                        </a:lnSpc>
                        <a:spcBef>
                          <a:spcPts val="0"/>
                        </a:spcBef>
                        <a:spcAft>
                          <a:spcPts val="0"/>
                        </a:spcAft>
                        <a:buClr>
                          <a:schemeClr val="dk1"/>
                        </a:buClr>
                        <a:buSzPts val="1000"/>
                        <a:buFont typeface="Arial"/>
                        <a:buNone/>
                      </a:pPr>
                      <a:endParaRPr sz="1000" u="none" strike="noStrike" cap="none" dirty="0">
                        <a:solidFill>
                          <a:schemeClr val="dk1"/>
                        </a:solidFill>
                        <a:latin typeface="Arial"/>
                        <a:ea typeface="Arial"/>
                        <a:cs typeface="Arial"/>
                        <a:sym typeface="Arial"/>
                      </a:endParaRP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vMerge="1">
                  <a:txBody>
                    <a:bodyPr/>
                    <a:lstStyle/>
                    <a:p>
                      <a:endParaRPr lang="en-GB"/>
                    </a:p>
                  </a:txBody>
                  <a:tcPr/>
                </a:tc>
                <a:extLst>
                  <a:ext uri="{0D108BD9-81ED-4DB2-BD59-A6C34878D82A}">
                    <a16:rowId xmlns:a16="http://schemas.microsoft.com/office/drawing/2014/main" val="556093101"/>
                  </a:ext>
                </a:extLst>
              </a:tr>
              <a:tr h="508000">
                <a:tc>
                  <a:txBody>
                    <a:bodyPr/>
                    <a:lstStyle/>
                    <a:p>
                      <a:pPr marL="0" marR="0" lvl="0" indent="0" algn="ctr" rtl="0">
                        <a:spcBef>
                          <a:spcPts val="0"/>
                        </a:spcBef>
                        <a:spcAft>
                          <a:spcPts val="0"/>
                        </a:spcAft>
                        <a:buNone/>
                      </a:pPr>
                      <a:r>
                        <a:rPr lang="en-US" sz="1000" dirty="0"/>
                        <a:t>Thursday 23</a:t>
                      </a:r>
                      <a:r>
                        <a:rPr lang="en-US" sz="1000" baseline="30000" dirty="0"/>
                        <a:t>rd</a:t>
                      </a:r>
                      <a:r>
                        <a:rPr lang="en-US" sz="1000" dirty="0"/>
                        <a:t> OCT</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Indoor</a:t>
                      </a:r>
                      <a:endParaRPr sz="1000" u="none" strike="noStrike" cap="none"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Anti-Clockwise</a:t>
                      </a:r>
                      <a:endParaRPr sz="1000" u="none" strike="noStrike" cap="none" dirty="0">
                        <a:latin typeface="Arial"/>
                        <a:ea typeface="Arial"/>
                        <a:cs typeface="Arial"/>
                        <a:sym typeface="Arial"/>
                      </a:endParaRPr>
                    </a:p>
                  </a:txBody>
                  <a:tcPr marL="68575" marR="68575" marT="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dirty="0">
                          <a:solidFill>
                            <a:schemeClr val="dk1"/>
                          </a:solidFill>
                          <a:latin typeface="Arial"/>
                          <a:ea typeface="Arial"/>
                          <a:cs typeface="Arial"/>
                          <a:sym typeface="Arial"/>
                        </a:rPr>
                        <a:t>Carburetor Removal &amp; Refit </a:t>
                      </a:r>
                      <a:endParaRPr sz="1000" u="none" strike="noStrike" cap="none" dirty="0">
                        <a:solidFill>
                          <a:schemeClr val="dk1"/>
                        </a:solidFill>
                        <a:latin typeface="Arial"/>
                        <a:ea typeface="Arial"/>
                        <a:cs typeface="Arial"/>
                        <a:sym typeface="Arial"/>
                      </a:endParaRPr>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vMerge="1">
                  <a:txBody>
                    <a:bodyPr/>
                    <a:lstStyle/>
                    <a:p>
                      <a:endParaRPr lang="en-US"/>
                    </a:p>
                  </a:txBody>
                  <a:tcPr>
                    <a:lnL w="12700" cap="flat" cmpd="sng" algn="ctr">
                      <a:solidFill>
                        <a:schemeClr val="dk1"/>
                      </a:solidFill>
                      <a:prstDash val="solid"/>
                      <a:round/>
                      <a:headEnd type="none" w="sm" len="sm"/>
                      <a:tailEnd type="none" w="sm" len="sm"/>
                    </a:lnL>
                    <a:lnT w="12700" cap="flat" cmpd="sng" algn="ctr">
                      <a:solidFill>
                        <a:schemeClr val="dk1"/>
                      </a:solidFill>
                      <a:prstDash val="solid"/>
                      <a:round/>
                      <a:headEnd type="none" w="sm" len="sm"/>
                      <a:tailEnd type="none" w="sm" len="sm"/>
                    </a:lnT>
                  </a:tcPr>
                </a:tc>
                <a:extLst>
                  <a:ext uri="{0D108BD9-81ED-4DB2-BD59-A6C34878D82A}">
                    <a16:rowId xmlns:a16="http://schemas.microsoft.com/office/drawing/2014/main" val="10007"/>
                  </a:ext>
                </a:extLst>
              </a:tr>
              <a:tr h="508000">
                <a:tc>
                  <a:txBody>
                    <a:bodyPr/>
                    <a:lstStyle/>
                    <a:p>
                      <a:pPr marL="0" marR="0" lvl="0" indent="0" algn="ctr" rtl="0">
                        <a:spcBef>
                          <a:spcPts val="0"/>
                        </a:spcBef>
                        <a:spcAft>
                          <a:spcPts val="0"/>
                        </a:spcAft>
                        <a:buNone/>
                      </a:pPr>
                      <a:r>
                        <a:rPr lang="en-US" sz="1000" dirty="0"/>
                        <a:t>Thursday 30</a:t>
                      </a:r>
                      <a:r>
                        <a:rPr lang="en-US" sz="1000" baseline="30000" dirty="0"/>
                        <a:t>th</a:t>
                      </a:r>
                      <a:r>
                        <a:rPr lang="en-US" sz="1000" dirty="0"/>
                        <a:t> OCT</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Indoor </a:t>
                      </a:r>
                      <a:endParaRPr sz="1000" u="none" strike="noStrike" cap="none" dirty="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Clockwise</a:t>
                      </a:r>
                      <a:endParaRPr sz="1000" u="none" strike="noStrike" cap="none" dirty="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dirty="0">
                          <a:solidFill>
                            <a:schemeClr val="dk1"/>
                          </a:solidFill>
                          <a:latin typeface="Arial"/>
                          <a:ea typeface="Arial"/>
                          <a:cs typeface="Arial"/>
                          <a:sym typeface="Arial"/>
                        </a:rPr>
                        <a:t>Oil Change</a:t>
                      </a:r>
                      <a:endParaRPr sz="1000" u="none" strike="noStrike" cap="none" dirty="0">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8"/>
                  </a:ext>
                </a:extLst>
              </a:tr>
              <a:tr h="508000">
                <a:tc>
                  <a:txBody>
                    <a:bodyPr/>
                    <a:lstStyle/>
                    <a:p>
                      <a:pPr marL="0" marR="0" lvl="0" indent="0" algn="ctr" rtl="0">
                        <a:spcBef>
                          <a:spcPts val="0"/>
                        </a:spcBef>
                        <a:spcAft>
                          <a:spcPts val="0"/>
                        </a:spcAft>
                        <a:buNone/>
                      </a:pPr>
                      <a:r>
                        <a:rPr lang="en-US" sz="1000" dirty="0"/>
                        <a:t>*Thursday 6</a:t>
                      </a:r>
                      <a:r>
                        <a:rPr lang="en-US" sz="1000" baseline="30000" dirty="0"/>
                        <a:t>th</a:t>
                      </a:r>
                      <a:r>
                        <a:rPr lang="en-US" sz="1000" dirty="0"/>
                        <a:t> NOV</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Indoor</a:t>
                      </a:r>
                      <a:endParaRPr sz="1000" u="none" strike="noStrike" cap="none">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Clockwise</a:t>
                      </a:r>
                      <a:endParaRPr sz="1000" u="none" strike="noStrike" cap="none" dirty="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dirty="0">
                          <a:solidFill>
                            <a:schemeClr val="dk1"/>
                          </a:solidFill>
                          <a:latin typeface="Arial"/>
                          <a:ea typeface="Arial"/>
                          <a:cs typeface="Arial"/>
                          <a:sym typeface="Arial"/>
                        </a:rPr>
                        <a:t>Air Filter Removal &amp; Cleaning</a:t>
                      </a:r>
                      <a:endParaRPr sz="1000" u="none" strike="noStrike" cap="none" dirty="0">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9"/>
                  </a:ext>
                </a:extLst>
              </a:tr>
              <a:tr h="508000">
                <a:tc>
                  <a:txBody>
                    <a:bodyPr/>
                    <a:lstStyle/>
                    <a:p>
                      <a:pPr marL="0" marR="0" lvl="0" indent="0" algn="ctr" rtl="0">
                        <a:spcBef>
                          <a:spcPts val="0"/>
                        </a:spcBef>
                        <a:spcAft>
                          <a:spcPts val="0"/>
                        </a:spcAft>
                        <a:buNone/>
                      </a:pPr>
                      <a:r>
                        <a:rPr lang="en-US" sz="1000" dirty="0"/>
                        <a:t>*Thursday 13</a:t>
                      </a:r>
                      <a:r>
                        <a:rPr lang="en-US" sz="1000" baseline="30000" dirty="0"/>
                        <a:t>th</a:t>
                      </a:r>
                      <a:r>
                        <a:rPr lang="en-US" sz="1000" dirty="0"/>
                        <a:t> NOV</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a:latin typeface="Arial"/>
                          <a:ea typeface="Arial"/>
                          <a:cs typeface="Arial"/>
                          <a:sym typeface="Arial"/>
                        </a:rPr>
                        <a:t>Indoor</a:t>
                      </a:r>
                      <a:endParaRPr sz="1000" u="none" strike="noStrike" cap="none">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Race Day</a:t>
                      </a:r>
                      <a:endParaRPr sz="1000" u="none" strike="noStrike" cap="none" dirty="0">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1000" u="none" strike="noStrike" cap="none" dirty="0">
                          <a:solidFill>
                            <a:schemeClr val="dk1"/>
                          </a:solidFill>
                          <a:latin typeface="Arial"/>
                          <a:ea typeface="Arial"/>
                          <a:cs typeface="Arial"/>
                          <a:sym typeface="Arial"/>
                        </a:rPr>
                        <a:t>Rear Sprocket Alignment </a:t>
                      </a:r>
                      <a:endParaRPr sz="1000" u="none" strike="noStrike" cap="none" dirty="0">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10"/>
                  </a:ext>
                </a:extLst>
              </a:tr>
              <a:tr h="508000">
                <a:tc>
                  <a:txBody>
                    <a:bodyPr/>
                    <a:lstStyle/>
                    <a:p>
                      <a:pPr marL="0" marR="0" lvl="0" indent="0" algn="ctr" rtl="0">
                        <a:spcBef>
                          <a:spcPts val="0"/>
                        </a:spcBef>
                        <a:spcAft>
                          <a:spcPts val="0"/>
                        </a:spcAft>
                        <a:buNone/>
                      </a:pPr>
                      <a:r>
                        <a:rPr lang="en-US" sz="1000" dirty="0"/>
                        <a:t>*Thursday 13</a:t>
                      </a:r>
                      <a:r>
                        <a:rPr lang="en-US" sz="1000" baseline="30000" dirty="0"/>
                        <a:t>th</a:t>
                      </a:r>
                      <a:r>
                        <a:rPr lang="en-US" sz="1000" dirty="0"/>
                        <a:t> NOV</a:t>
                      </a:r>
                      <a:endParaRPr sz="1000" u="none" strike="noStrike" cap="none" dirty="0">
                        <a:latin typeface="Arial"/>
                        <a:ea typeface="Arial"/>
                        <a:cs typeface="Arial"/>
                        <a:sym typeface="Arial"/>
                      </a:endParaRPr>
                    </a:p>
                  </a:txBody>
                  <a:tcPr marL="0" marR="0" marT="0" marB="0"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Outdoor</a:t>
                      </a:r>
                      <a:endParaRPr sz="1000" u="none" strike="noStrike" cap="none"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International</a:t>
                      </a:r>
                      <a:endParaRPr sz="1000" u="none" strike="noStrike" cap="none" dirty="0">
                        <a:latin typeface="Arial"/>
                        <a:ea typeface="Arial"/>
                        <a:cs typeface="Arial"/>
                        <a:sym typeface="Arial"/>
                      </a:endParaRPr>
                    </a:p>
                  </a:txBody>
                  <a:tcPr marL="68575" marR="68575" marT="0" marB="0" anchor="ctr">
                    <a:lnL w="12700" cap="flat" cmpd="sng" algn="ctr">
                      <a:solidFill>
                        <a:srgbClr val="000000"/>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000" u="none" strike="noStrike" cap="none" dirty="0">
                          <a:latin typeface="Arial"/>
                          <a:ea typeface="Arial"/>
                          <a:cs typeface="Arial"/>
                          <a:sym typeface="Arial"/>
                        </a:rPr>
                        <a:t>Introduction to Outdoor track</a:t>
                      </a:r>
                      <a:endParaRPr dirty="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vMerge="1">
                  <a:txBody>
                    <a:bodyPr/>
                    <a:lstStyle/>
                    <a:p>
                      <a:pPr marL="0" marR="0" lvl="0" indent="0" algn="ctr" rtl="0">
                        <a:spcBef>
                          <a:spcPts val="0"/>
                        </a:spcBef>
                        <a:spcAft>
                          <a:spcPts val="0"/>
                        </a:spcAft>
                        <a:buNone/>
                      </a:pPr>
                      <a:endParaRPr sz="1000" u="none" strike="noStrike" cap="none" dirty="0">
                        <a:latin typeface="Arial"/>
                        <a:ea typeface="Arial"/>
                        <a:cs typeface="Arial"/>
                        <a:sym typeface="Arial"/>
                      </a:endParaRPr>
                    </a:p>
                  </a:txBody>
                  <a:tcPr marL="0" marR="0" marT="0"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4056583916"/>
                  </a:ext>
                </a:extLst>
              </a:tr>
            </a:tbl>
          </a:graphicData>
        </a:graphic>
      </p:graphicFrame>
      <p:sp>
        <p:nvSpPr>
          <p:cNvPr id="2" name="Footer Placeholder 1">
            <a:extLst>
              <a:ext uri="{FF2B5EF4-FFF2-40B4-BE49-F238E27FC236}">
                <a16:creationId xmlns:a16="http://schemas.microsoft.com/office/drawing/2014/main" id="{326EC1F2-6295-4FDA-922F-DADC37A0189C}"/>
              </a:ext>
            </a:extLst>
          </p:cNvPr>
          <p:cNvSpPr>
            <a:spLocks noGrp="1"/>
          </p:cNvSpPr>
          <p:nvPr>
            <p:ph type="ftr" sz="quarter" idx="11"/>
          </p:nvPr>
        </p:nvSpPr>
        <p:spPr/>
        <p:txBody>
          <a:bodyPr/>
          <a:lstStyle/>
          <a:p>
            <a:r>
              <a:rPr lang="en-US" dirty="0"/>
              <a:t>www.dubaiautodrome.ae</a:t>
            </a:r>
          </a:p>
        </p:txBody>
      </p:sp>
      <p:sp>
        <p:nvSpPr>
          <p:cNvPr id="3" name="Slide Number Placeholder 2">
            <a:extLst>
              <a:ext uri="{FF2B5EF4-FFF2-40B4-BE49-F238E27FC236}">
                <a16:creationId xmlns:a16="http://schemas.microsoft.com/office/drawing/2014/main" id="{E86130C1-D5D3-4791-9C6A-B7A0DCDD1421}"/>
              </a:ext>
            </a:extLst>
          </p:cNvPr>
          <p:cNvSpPr>
            <a:spLocks noGrp="1"/>
          </p:cNvSpPr>
          <p:nvPr>
            <p:ph type="sldNum" sz="quarter" idx="12"/>
          </p:nvPr>
        </p:nvSpPr>
        <p:spPr/>
        <p:txBody>
          <a:bodyPr/>
          <a:lstStyle/>
          <a:p>
            <a:fld id="{07511B0A-EE5D-4AB2-BD0F-2CC51BC95B13}" type="slidenum">
              <a:rPr lang="en-US" smtClean="0"/>
              <a:t>9</a:t>
            </a:fld>
            <a:endParaRPr lang="en-US"/>
          </a:p>
        </p:txBody>
      </p:sp>
      <p:pic>
        <p:nvPicPr>
          <p:cNvPr id="4" name="Picture 3" descr="Logo&#10;&#10;Description automatically generated with low confidence">
            <a:extLst>
              <a:ext uri="{FF2B5EF4-FFF2-40B4-BE49-F238E27FC236}">
                <a16:creationId xmlns:a16="http://schemas.microsoft.com/office/drawing/2014/main" id="{2CA17C02-6E84-CF20-13D3-369FD21BF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269" y="768096"/>
            <a:ext cx="1150262" cy="479276"/>
          </a:xfrm>
          <a:prstGeom prst="rect">
            <a:avLst/>
          </a:prstGeom>
        </p:spPr>
      </p:pic>
    </p:spTree>
    <p:extLst>
      <p:ext uri="{BB962C8B-B14F-4D97-AF65-F5344CB8AC3E}">
        <p14:creationId xmlns:p14="http://schemas.microsoft.com/office/powerpoint/2010/main" val="22120654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9755</TotalTime>
  <Words>3876</Words>
  <Application>Microsoft Office PowerPoint</Application>
  <PresentationFormat>A4 Paper (210x297 mm)</PresentationFormat>
  <Paragraphs>522</Paragraphs>
  <Slides>18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Aptos</vt:lpstr>
      <vt:lpstr>Arial</vt:lpstr>
      <vt:lpstr>Calibri</vt:lpstr>
      <vt:lpstr>Calibri Light</vt:lpstr>
      <vt:lpstr>Gotham</vt:lpstr>
      <vt:lpstr>Gotham Black</vt:lpstr>
      <vt:lpstr>Gotham Ultra</vt:lpstr>
      <vt:lpstr>Noto Sans Symbols</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Hashim Idris</dc:creator>
  <cp:lastModifiedBy>steven Cobb</cp:lastModifiedBy>
  <cp:revision>46</cp:revision>
  <dcterms:created xsi:type="dcterms:W3CDTF">2023-02-23T11:38:22Z</dcterms:created>
  <dcterms:modified xsi:type="dcterms:W3CDTF">2025-07-28T10:55:15Z</dcterms:modified>
</cp:coreProperties>
</file>